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1576" r:id="rId2"/>
  </p:sldIdLst>
  <p:sldSz cx="17068800" cy="9601200"/>
  <p:notesSz cx="6865938" cy="9998075"/>
  <p:custDataLst>
    <p:tags r:id="rId5"/>
  </p:custDataLst>
  <p:defaultTextStyle>
    <a:defPPr>
      <a:defRPr lang="de-DE"/>
    </a:defPPr>
    <a:lvl1pPr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197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4392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1590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48786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47976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697571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47167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596764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7941E"/>
    <a:srgbClr val="558ED5"/>
    <a:srgbClr val="458CCB"/>
    <a:srgbClr val="F6C834"/>
    <a:srgbClr val="99FF99"/>
    <a:srgbClr val="AFCC45"/>
    <a:srgbClr val="ED8036"/>
    <a:srgbClr val="FFFFFF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03" autoAdjust="0"/>
    <p:restoredTop sz="93004" autoAdjust="0"/>
  </p:normalViewPr>
  <p:slideViewPr>
    <p:cSldViewPr>
      <p:cViewPr varScale="1">
        <p:scale>
          <a:sx n="74" d="100"/>
          <a:sy n="74" d="100"/>
        </p:scale>
        <p:origin x="1134" y="66"/>
      </p:cViewPr>
      <p:guideLst>
        <p:guide orient="horz" pos="3024"/>
        <p:guide pos="537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oytek" userId="1122f4c81c71b2f9" providerId="LiveId" clId="{1168D2B6-AE15-4E7C-8345-5C90892F82A7}"/>
    <pc:docChg chg="modSld">
      <pc:chgData name="Thomas Koytek" userId="1122f4c81c71b2f9" providerId="LiveId" clId="{1168D2B6-AE15-4E7C-8345-5C90892F82A7}" dt="2020-12-09T18:29:48.041" v="3" actId="14100"/>
      <pc:docMkLst>
        <pc:docMk/>
      </pc:docMkLst>
      <pc:sldChg chg="addSp modSp mod">
        <pc:chgData name="Thomas Koytek" userId="1122f4c81c71b2f9" providerId="LiveId" clId="{1168D2B6-AE15-4E7C-8345-5C90892F82A7}" dt="2020-12-09T18:29:48.041" v="3" actId="14100"/>
        <pc:sldMkLst>
          <pc:docMk/>
          <pc:sldMk cId="1374429260" sldId="1576"/>
        </pc:sldMkLst>
        <pc:spChg chg="mod">
          <ac:chgData name="Thomas Koytek" userId="1122f4c81c71b2f9" providerId="LiveId" clId="{1168D2B6-AE15-4E7C-8345-5C90892F82A7}" dt="2020-12-09T18:06:20.760" v="1" actId="962"/>
          <ac:spMkLst>
            <pc:docMk/>
            <pc:sldMk cId="1374429260" sldId="1576"/>
            <ac:spMk id="4" creationId="{1D39B104-34B2-44F2-8DEC-14BC457713FD}"/>
          </ac:spMkLst>
        </pc:spChg>
        <pc:cxnChg chg="add mod">
          <ac:chgData name="Thomas Koytek" userId="1122f4c81c71b2f9" providerId="LiveId" clId="{1168D2B6-AE15-4E7C-8345-5C90892F82A7}" dt="2020-12-09T18:29:48.041" v="3" actId="14100"/>
          <ac:cxnSpMkLst>
            <pc:docMk/>
            <pc:sldMk cId="1374429260" sldId="1576"/>
            <ac:cxnSpMk id="9" creationId="{9C175544-F19B-43A7-BCBA-F62DA456925E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911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r">
              <a:defRPr sz="1300"/>
            </a:lvl1pPr>
          </a:lstStyle>
          <a:p>
            <a:fld id="{19374F5E-DF45-4BEC-9D66-DFC57119FD26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911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r">
              <a:defRPr sz="1300"/>
            </a:lvl1pPr>
          </a:lstStyle>
          <a:p>
            <a:fld id="{CC694DF6-5A87-403A-9349-A7F704505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0013" y="749300"/>
            <a:ext cx="6665912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5459" y="4749086"/>
            <a:ext cx="5035022" cy="449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332" tIns="48167" rIns="96332" bIns="48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197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4392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1590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48786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47976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97571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47167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96764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use</a:t>
            </a:r>
            <a:r>
              <a:rPr lang="de-DE"/>
              <a:t> https://staging.visbo.net/api</a:t>
            </a:r>
          </a:p>
        </p:txBody>
      </p:sp>
    </p:spTree>
    <p:extLst>
      <p:ext uri="{BB962C8B-B14F-4D97-AF65-F5344CB8AC3E}">
        <p14:creationId xmlns:p14="http://schemas.microsoft.com/office/powerpoint/2010/main" val="338720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0160" y="2982605"/>
            <a:ext cx="14508480" cy="205803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60320" y="5440681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1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2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2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3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3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28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3532541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843" indent="-457843">
              <a:buClr>
                <a:srgbClr val="0070C0"/>
              </a:buClr>
              <a:buSzPct val="66000"/>
              <a:buFont typeface="Wingdings" panose="05000000000000000000" pitchFamily="2" charset="2"/>
              <a:buChar char=""/>
              <a:defRPr lang="de-DE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buClr>
                <a:schemeClr val="accent6"/>
              </a:buClr>
              <a:defRPr sz="2000"/>
            </a:lvl2pPr>
            <a:lvl3pPr marL="1556810" indent="-358448">
              <a:defRPr sz="1600"/>
            </a:lvl3pPr>
            <a:lvl4pPr marL="1913135" indent="-231189">
              <a:defRPr sz="1600"/>
            </a:lvl4pPr>
            <a:lvl5pPr marL="2441837" indent="0">
              <a:buNone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2398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8320" y="6169670"/>
            <a:ext cx="1450848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48320" y="4069400"/>
            <a:ext cx="1450848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4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091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13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18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22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2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321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337829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3" y="2149162"/>
            <a:ext cx="7541684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3443" y="3044826"/>
            <a:ext cx="7541684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8670716" y="2149162"/>
            <a:ext cx="7544648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8670716" y="3044826"/>
            <a:ext cx="7544648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006090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96874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76C5D-FED1-41A1-8E06-910D3F4D4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7072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73431" y="382279"/>
            <a:ext cx="9541933" cy="819435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 marL="1556810" indent="-358448">
              <a:defRPr sz="2100"/>
            </a:lvl3pPr>
            <a:lvl4pPr>
              <a:defRPr sz="16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53443" y="2009146"/>
            <a:ext cx="561551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965806" y="1877075"/>
            <a:ext cx="55833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1586182" y="1965810"/>
            <a:ext cx="49630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838149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5605" y="6720844"/>
            <a:ext cx="1024128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345605" y="857885"/>
            <a:ext cx="1024128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459" indent="0">
              <a:buNone/>
              <a:defRPr sz="3700"/>
            </a:lvl2pPr>
            <a:lvl3pPr marL="1220919" indent="0">
              <a:buNone/>
              <a:defRPr sz="3200"/>
            </a:lvl3pPr>
            <a:lvl4pPr marL="1831378" indent="0">
              <a:buNone/>
              <a:defRPr sz="2700"/>
            </a:lvl4pPr>
            <a:lvl5pPr marL="2441837" indent="0">
              <a:buNone/>
              <a:defRPr sz="2700"/>
            </a:lvl5pPr>
            <a:lvl6pPr marL="3052295" indent="0">
              <a:buNone/>
              <a:defRPr sz="2700"/>
            </a:lvl6pPr>
            <a:lvl7pPr marL="3662756" indent="0">
              <a:buNone/>
              <a:defRPr sz="2700"/>
            </a:lvl7pPr>
            <a:lvl8pPr marL="4273215" indent="0">
              <a:buNone/>
              <a:defRPr sz="2700"/>
            </a:lvl8pPr>
            <a:lvl9pPr marL="4883674" indent="0">
              <a:buNone/>
              <a:defRPr sz="27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5605" y="7514277"/>
            <a:ext cx="1024128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549350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4135495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6730" y="476747"/>
            <a:ext cx="16135351" cy="1262657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72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652886326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2" imgW="270" imgH="270" progId="TCLayout.ActiveDocument.1">
                  <p:embed/>
                </p:oleObj>
              </mc:Choice>
              <mc:Fallback>
                <p:oleObj name="think-cell Folie" r:id="rId12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2092" tIns="61046" rIns="122092" bIns="61046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53440" y="8898900"/>
            <a:ext cx="3982720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D665-4F68-4AA6-B008-E9950B6EADA3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1" y="2568352"/>
            <a:ext cx="17068801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89"/>
            <a:ext cx="15361920" cy="6336348"/>
          </a:xfrm>
          <a:prstGeom prst="rect">
            <a:avLst/>
          </a:prstGeom>
        </p:spPr>
        <p:txBody>
          <a:bodyPr vert="horz" lIns="122092" tIns="61046" rIns="122092" bIns="61046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0" name="Textfeld 7">
            <a:extLst>
              <a:ext uri="{FF2B5EF4-FFF2-40B4-BE49-F238E27FC236}">
                <a16:creationId xmlns:a16="http://schemas.microsoft.com/office/drawing/2014/main" id="{ED533141-861A-49BC-835C-C5EBD1D71B27}"/>
              </a:ext>
            </a:extLst>
          </p:cNvPr>
          <p:cNvSpPr txBox="1"/>
          <p:nvPr userDrawn="1"/>
        </p:nvSpPr>
        <p:spPr>
          <a:xfrm>
            <a:off x="14775417" y="9125570"/>
            <a:ext cx="830976" cy="229380"/>
          </a:xfrm>
          <a:prstGeom prst="rect">
            <a:avLst/>
          </a:prstGeom>
          <a:noFill/>
        </p:spPr>
        <p:txBody>
          <a:bodyPr wrap="none" lIns="90001" tIns="45001" rIns="90001" bIns="45001" rtlCol="0">
            <a:spAutoFit/>
          </a:bodyPr>
          <a:lstStyle>
            <a:defPPr>
              <a:defRPr lang="de-DE"/>
            </a:defPPr>
            <a:lvl1pPr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1pPr>
            <a:lvl2pPr marL="337505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2pPr>
            <a:lvl3pPr marL="675011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3pPr>
            <a:lvl4pPr marL="1012516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4pPr>
            <a:lvl5pPr marL="1350022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5pPr>
            <a:lvl6pPr marL="2250038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6pPr>
            <a:lvl7pPr marL="2700045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7pPr>
            <a:lvl8pPr marL="3150052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8pPr>
            <a:lvl9pPr marL="3600059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9pPr>
          </a:lstStyle>
          <a:p>
            <a:r>
              <a:rPr lang="de-DE" sz="900" dirty="0"/>
              <a:t>Generated by 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ADF04EC5-66A9-47D0-943F-6A8249ABADE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9176" y="8917137"/>
            <a:ext cx="1172151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9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654" r:id="rId9"/>
  </p:sldLayoutIdLst>
  <p:hf hdr="0" dt="0"/>
  <p:txStyles>
    <p:titleStyle>
      <a:lvl1pPr algn="ctr" defTabSz="1220919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843" indent="-457843" algn="l" defTabSz="1220919" rtl="0" eaLnBrk="1" latinLnBrk="0" hangingPunct="1">
        <a:spcBef>
          <a:spcPct val="20000"/>
        </a:spcBef>
        <a:buClr>
          <a:srgbClr val="0070C0"/>
        </a:buClr>
        <a:buSzPct val="66000"/>
        <a:buFont typeface="Wingdings" panose="05000000000000000000" pitchFamily="2" charset="2"/>
        <a:buChar char="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071103" indent="-460256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556810" indent="-358448" algn="l" defTabSz="1220919" rtl="0" eaLnBrk="1" latinLnBrk="0" hangingPunct="1">
        <a:spcBef>
          <a:spcPct val="20000"/>
        </a:spcBef>
        <a:buClr>
          <a:srgbClr val="0070C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913135" indent="-231189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indent="0" algn="l" defTabSz="1220919" rtl="0" eaLnBrk="1" latinLnBrk="0" hangingPunct="1">
        <a:spcBef>
          <a:spcPct val="2000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7527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798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844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890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45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91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378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229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2756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321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3674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4" title="Swimlanes">
            <a:extLst>
              <a:ext uri="{FF2B5EF4-FFF2-40B4-BE49-F238E27FC236}">
                <a16:creationId xmlns:a16="http://schemas.microsoft.com/office/drawing/2014/main" id="{1D39B104-34B2-44F2-8DEC-14BC457713FD}"/>
              </a:ext>
            </a:extLst>
          </p:cNvPr>
          <p:cNvSpPr/>
          <p:nvPr/>
        </p:nvSpPr>
        <p:spPr>
          <a:xfrm>
            <a:off x="1142499" y="912169"/>
            <a:ext cx="15120000" cy="78488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Swimlanes</a:t>
            </a:r>
            <a:endParaRPr lang="de-DE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A289A84-5E97-4709-9E5D-7BE993491675}"/>
              </a:ext>
            </a:extLst>
          </p:cNvPr>
          <p:cNvSpPr txBox="1"/>
          <p:nvPr/>
        </p:nvSpPr>
        <p:spPr>
          <a:xfrm>
            <a:off x="1045568" y="336104"/>
            <a:ext cx="2022447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/>
          <a:p>
            <a:pPr algn="l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Projekt-Name</a:t>
            </a:r>
          </a:p>
        </p:txBody>
      </p:sp>
      <p:sp>
        <p:nvSpPr>
          <p:cNvPr id="14" name="Textfeld 13" title="Stand:">
            <a:extLst>
              <a:ext uri="{FF2B5EF4-FFF2-40B4-BE49-F238E27FC236}">
                <a16:creationId xmlns:a16="http://schemas.microsoft.com/office/drawing/2014/main" id="{17E6A582-B5E4-401D-BAF8-355E782E6C79}"/>
              </a:ext>
            </a:extLst>
          </p:cNvPr>
          <p:cNvSpPr txBox="1"/>
          <p:nvPr/>
        </p:nvSpPr>
        <p:spPr>
          <a:xfrm>
            <a:off x="1093156" y="8977064"/>
            <a:ext cx="432362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Stand:</a:t>
            </a:r>
          </a:p>
        </p:txBody>
      </p:sp>
      <p:cxnSp>
        <p:nvCxnSpPr>
          <p:cNvPr id="6" name="Gerade Verbindung 4" descr="Enlarge13" title="CalendarLine">
            <a:extLst>
              <a:ext uri="{FF2B5EF4-FFF2-40B4-BE49-F238E27FC236}">
                <a16:creationId xmlns:a16="http://schemas.microsoft.com/office/drawing/2014/main" id="{0D0C03F3-BBFD-4768-B00B-538AAAAB5462}"/>
              </a:ext>
            </a:extLst>
          </p:cNvPr>
          <p:cNvCxnSpPr/>
          <p:nvPr/>
        </p:nvCxnSpPr>
        <p:spPr bwMode="auto">
          <a:xfrm>
            <a:off x="4370348" y="1632248"/>
            <a:ext cx="11868908" cy="0"/>
          </a:xfrm>
          <a:prstGeom prst="line">
            <a:avLst/>
          </a:prstGeom>
          <a:solidFill>
            <a:srgbClr val="6D7472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miter lim="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744292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PF" val="0"/>
  <p:tag name="SMART" val="visbo"/>
  <p:tag name="SOC" val="01.01.2015"/>
  <p:tag name="CRD" val="09.12.2020 18:57:33"/>
  <p:tag name="DBURL" val="https://my.visbo.net/api"/>
  <p:tag name="DBNAME" val="BHTC"/>
  <p:tag name="VCID" val="5fd0db61c7f8400c47bc83b3"/>
  <p:tag name="DBSSL" val="True"/>
  <p:tag name="CURS" val="YwoOKpeUKpCJcv0JWQYduw=="/>
  <p:tag name="REST" val="True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dirty="0" smtClean="0">
            <a:solidFill>
              <a:schemeClr val="tx1"/>
            </a:solidFill>
            <a:latin typeface="Gill Sans Light"/>
            <a:ea typeface="Tahoma" panose="020B0604030504040204" pitchFamily="34" charset="0"/>
            <a:cs typeface="Tahom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</Words>
  <Application>Microsoft Office PowerPoint</Application>
  <PresentationFormat>Benutzerdefiniert</PresentationFormat>
  <Paragraphs>4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Gill Sans Light</vt:lpstr>
      <vt:lpstr>Noteworthy Bold</vt:lpstr>
      <vt:lpstr>Wingdings</vt:lpstr>
      <vt:lpstr>Larissa</vt:lpstr>
      <vt:lpstr>think-cell Folie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2418</cp:revision>
  <cp:lastPrinted>2019-01-16T14:41:47Z</cp:lastPrinted>
  <dcterms:modified xsi:type="dcterms:W3CDTF">2021-02-04T19:31:10Z</dcterms:modified>
</cp:coreProperties>
</file>