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55" r:id="rId1"/>
  </p:sldMasterIdLst>
  <p:notesMasterIdLst>
    <p:notesMasterId r:id="rId3"/>
  </p:notesMasterIdLst>
  <p:sldIdLst>
    <p:sldId id="287" r:id="rId2"/>
  </p:sldIdLst>
  <p:sldSz cx="17068800" cy="9601200"/>
  <p:notesSz cx="6858000" cy="9144000"/>
  <p:defaultTextStyle>
    <a:defPPr>
      <a:defRPr lang="de-DE"/>
    </a:defPPr>
    <a:lvl1pPr algn="ctr" defTabSz="57501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505" algn="ctr" defTabSz="57501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5011" algn="ctr" defTabSz="57501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2516" algn="ctr" defTabSz="57501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50022" algn="ctr" defTabSz="57501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50038" algn="l" defTabSz="900015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700045" algn="l" defTabSz="900015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50052" algn="l" defTabSz="900015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600059" algn="l" defTabSz="900015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88" autoAdjust="0"/>
    <p:restoredTop sz="97486" autoAdjust="0"/>
  </p:normalViewPr>
  <p:slideViewPr>
    <p:cSldViewPr>
      <p:cViewPr varScale="1">
        <p:scale>
          <a:sx n="78" d="100"/>
          <a:sy n="78" d="100"/>
        </p:scale>
        <p:origin x="882" y="90"/>
      </p:cViewPr>
      <p:guideLst>
        <p:guide orient="horz" pos="3024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oytek" userId="1122f4c81c71b2f9" providerId="LiveId" clId="{70A33716-ACB8-4FEF-9EFD-FB7B073E0784}"/>
    <pc:docChg chg="custSel modSld">
      <pc:chgData name="Thomas Koytek" userId="1122f4c81c71b2f9" providerId="LiveId" clId="{70A33716-ACB8-4FEF-9EFD-FB7B073E0784}" dt="2022-11-25T11:55:35.790" v="66" actId="6549"/>
      <pc:docMkLst>
        <pc:docMk/>
      </pc:docMkLst>
      <pc:sldChg chg="delSp modSp mod">
        <pc:chgData name="Thomas Koytek" userId="1122f4c81c71b2f9" providerId="LiveId" clId="{70A33716-ACB8-4FEF-9EFD-FB7B073E0784}" dt="2022-11-25T11:55:35.790" v="66" actId="6549"/>
        <pc:sldMkLst>
          <pc:docMk/>
          <pc:sldMk cId="3402963922" sldId="287"/>
        </pc:sldMkLst>
        <pc:spChg chg="mod">
          <ac:chgData name="Thomas Koytek" userId="1122f4c81c71b2f9" providerId="LiveId" clId="{70A33716-ACB8-4FEF-9EFD-FB7B073E0784}" dt="2022-11-25T11:55:35.790" v="66" actId="6549"/>
          <ac:spMkLst>
            <pc:docMk/>
            <pc:sldMk cId="3402963922" sldId="287"/>
            <ac:spMk id="2" creationId="{755E0F0A-CAB5-4DAA-85A8-8C2791340A66}"/>
          </ac:spMkLst>
        </pc:spChg>
        <pc:spChg chg="del">
          <ac:chgData name="Thomas Koytek" userId="1122f4c81c71b2f9" providerId="LiveId" clId="{70A33716-ACB8-4FEF-9EFD-FB7B073E0784}" dt="2022-11-25T11:54:59.433" v="16" actId="478"/>
          <ac:spMkLst>
            <pc:docMk/>
            <pc:sldMk cId="3402963922" sldId="287"/>
            <ac:spMk id="5" creationId="{91883D15-D381-4D0C-87CA-837E0B801D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0007" rtl="0" fontAlgn="base" hangingPunct="0">
      <a:lnSpc>
        <a:spcPts val="3445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505" algn="l" defTabSz="450007" rtl="0" fontAlgn="base" hangingPunct="0">
      <a:lnSpc>
        <a:spcPts val="3445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5011" algn="l" defTabSz="450007" rtl="0" fontAlgn="base" hangingPunct="0">
      <a:lnSpc>
        <a:spcPts val="3445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2516" algn="l" defTabSz="450007" rtl="0" fontAlgn="base" hangingPunct="0">
      <a:lnSpc>
        <a:spcPts val="3445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50022" algn="l" defTabSz="450007" rtl="0" fontAlgn="base" hangingPunct="0">
      <a:lnSpc>
        <a:spcPts val="3445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50038" algn="l" defTabSz="9000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00045" algn="l" defTabSz="9000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50052" algn="l" defTabSz="9000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00059" algn="l" defTabSz="9000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13480672" y="9193088"/>
            <a:ext cx="1294421" cy="369408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357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7960" tIns="63981" rIns="127960" bIns="6398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92"/>
            <a:ext cx="15361920" cy="6336348"/>
          </a:xfrm>
          <a:prstGeom prst="rect">
            <a:avLst/>
          </a:prstGeom>
        </p:spPr>
        <p:txBody>
          <a:bodyPr vert="horz" lIns="127960" tIns="63981" rIns="127960" bIns="63981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feld 7"/>
          <p:cNvSpPr txBox="1"/>
          <p:nvPr userDrawn="1"/>
        </p:nvSpPr>
        <p:spPr>
          <a:xfrm>
            <a:off x="14559393" y="9181981"/>
            <a:ext cx="830976" cy="229380"/>
          </a:xfrm>
          <a:prstGeom prst="rect">
            <a:avLst/>
          </a:prstGeom>
          <a:noFill/>
        </p:spPr>
        <p:txBody>
          <a:bodyPr wrap="none" lIns="90001" tIns="45001" rIns="90001" bIns="45001" rtlCol="0">
            <a:spAutoFit/>
          </a:bodyPr>
          <a:lstStyle/>
          <a:p>
            <a:r>
              <a:rPr lang="de-DE" sz="900" dirty="0"/>
              <a:t>Generated by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DF04EC5-66A9-47D0-943F-6A8249ABAD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3152" y="8973548"/>
            <a:ext cx="1172151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3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ftr="0"/>
  <p:txStyles>
    <p:titleStyle>
      <a:lvl1pPr algn="ctr" defTabSz="1279606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55" indent="-479855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681" indent="-399877" algn="l" defTabSz="1279606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508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313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121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8926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8727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533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333" indent="-319901" algn="l" defTabSz="12796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02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06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415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218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019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8826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625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434" algn="l" defTabSz="12796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hteck 37" title="PortfolioRoadmap">
            <a:extLst>
              <a:ext uri="{FF2B5EF4-FFF2-40B4-BE49-F238E27FC236}">
                <a16:creationId xmlns:a16="http://schemas.microsoft.com/office/drawing/2014/main" id="{C26B932E-21DC-411E-B76A-1793990002BA}"/>
              </a:ext>
            </a:extLst>
          </p:cNvPr>
          <p:cNvSpPr/>
          <p:nvPr/>
        </p:nvSpPr>
        <p:spPr>
          <a:xfrm>
            <a:off x="171728" y="1200200"/>
            <a:ext cx="16499575" cy="7632848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PortfolioRoadmap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55E0F0A-CAB5-4DAA-85A8-8C2791340A66}"/>
              </a:ext>
            </a:extLst>
          </p:cNvPr>
          <p:cNvSpPr txBox="1"/>
          <p:nvPr/>
        </p:nvSpPr>
        <p:spPr>
          <a:xfrm>
            <a:off x="54168" y="336104"/>
            <a:ext cx="9720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dirty="0"/>
              <a:t>Ausgewählte Phasen und Meilensteine im Portfolio</a:t>
            </a:r>
          </a:p>
        </p:txBody>
      </p:sp>
      <p:sp>
        <p:nvSpPr>
          <p:cNvPr id="22" name="Rechteck 21" title="rowDifferentiator">
            <a:extLst>
              <a:ext uri="{FF2B5EF4-FFF2-40B4-BE49-F238E27FC236}">
                <a16:creationId xmlns:a16="http://schemas.microsoft.com/office/drawing/2014/main" id="{73997870-F976-4D70-84C0-6AF024D92C35}"/>
              </a:ext>
            </a:extLst>
          </p:cNvPr>
          <p:cNvSpPr/>
          <p:nvPr/>
        </p:nvSpPr>
        <p:spPr bwMode="auto">
          <a:xfrm>
            <a:off x="8896541" y="3073519"/>
            <a:ext cx="1321846" cy="216024"/>
          </a:xfrm>
          <a:prstGeom prst="rect">
            <a:avLst/>
          </a:prstGeom>
          <a:solidFill>
            <a:schemeClr val="accent5">
              <a:lumMod val="20000"/>
              <a:lumOff val="80000"/>
              <a:alpha val="31000"/>
            </a:schemeClr>
          </a:solidFill>
          <a:ln>
            <a:noFill/>
          </a:ln>
          <a:effectLst/>
        </p:spPr>
        <p:txBody>
          <a:bodyPr vert="horz" wrap="square" lIns="38320" tIns="38320" rIns="38320" bIns="383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1pPr>
            <a:lvl2pPr marL="337505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2pPr>
            <a:lvl3pPr marL="675011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3pPr>
            <a:lvl4pPr marL="1012516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4pPr>
            <a:lvl5pPr marL="1350022" algn="ctr" defTabSz="575010" rtl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5pPr>
            <a:lvl6pPr marL="2250038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6pPr>
            <a:lvl7pPr marL="2700045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7pPr>
            <a:lvl8pPr marL="3150052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8pPr>
            <a:lvl9pPr marL="3600059" algn="l" defTabSz="900015" rtl="0" eaLnBrk="1" latinLnBrk="0" hangingPunct="1">
              <a:defRPr sz="3600" kern="1200">
                <a:solidFill>
                  <a:srgbClr val="414141"/>
                </a:solidFill>
                <a:latin typeface="Gill Sans Light" charset="0"/>
                <a:ea typeface="Gill Sans Light" charset="0"/>
                <a:cs typeface="Gill Sans Light" charset="0"/>
                <a:sym typeface="Gill Sans Light" charset="0"/>
              </a:defRPr>
            </a:lvl9pPr>
          </a:lstStyle>
          <a:p>
            <a:pPr marL="258663" defTabSz="440683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96392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</Words>
  <Application>Microsoft Office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Light</vt:lpstr>
      <vt:lpstr>Noteworthy Bold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236</cp:revision>
  <dcterms:modified xsi:type="dcterms:W3CDTF">2022-11-25T11:55:40Z</dcterms:modified>
</cp:coreProperties>
</file>