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1576" r:id="rId2"/>
  </p:sldIdLst>
  <p:sldSz cx="17068800" cy="9601200"/>
  <p:notesSz cx="6865938" cy="9998075"/>
  <p:custDataLst>
    <p:tags r:id="rId5"/>
  </p:custDataLst>
  <p:defaultTextStyle>
    <a:defPPr>
      <a:defRPr lang="de-DE"/>
    </a:defPPr>
    <a:lvl1pPr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1pPr>
    <a:lvl2pPr marL="337197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2pPr>
    <a:lvl3pPr marL="674392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3pPr>
    <a:lvl4pPr marL="1011590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4pPr>
    <a:lvl5pPr marL="1348786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5pPr>
    <a:lvl6pPr marL="2247976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6pPr>
    <a:lvl7pPr marL="2697571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7pPr>
    <a:lvl8pPr marL="3147167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8pPr>
    <a:lvl9pPr marL="3596764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F81BD"/>
    <a:srgbClr val="F7941E"/>
    <a:srgbClr val="558ED5"/>
    <a:srgbClr val="458CCB"/>
    <a:srgbClr val="F6C834"/>
    <a:srgbClr val="99FF99"/>
    <a:srgbClr val="AFCC45"/>
    <a:srgbClr val="ED8036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03" autoAdjust="0"/>
    <p:restoredTop sz="93004" autoAdjust="0"/>
  </p:normalViewPr>
  <p:slideViewPr>
    <p:cSldViewPr>
      <p:cViewPr varScale="1">
        <p:scale>
          <a:sx n="74" d="100"/>
          <a:sy n="74" d="100"/>
        </p:scale>
        <p:origin x="354" y="66"/>
      </p:cViewPr>
      <p:guideLst>
        <p:guide orient="horz" pos="3024"/>
        <p:guide pos="5376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Koytek" userId="1122f4c81c71b2f9" providerId="LiveId" clId="{C38F87DE-7872-40E6-971D-A603C6AAE046}"/>
    <pc:docChg chg="undo custSel modSld">
      <pc:chgData name="Thomas Koytek" userId="1122f4c81c71b2f9" providerId="LiveId" clId="{C38F87DE-7872-40E6-971D-A603C6AAE046}" dt="2021-09-12T06:20:14.010" v="94" actId="3064"/>
      <pc:docMkLst>
        <pc:docMk/>
      </pc:docMkLst>
      <pc:sldChg chg="addSp delSp modSp mod">
        <pc:chgData name="Thomas Koytek" userId="1122f4c81c71b2f9" providerId="LiveId" clId="{C38F87DE-7872-40E6-971D-A603C6AAE046}" dt="2021-09-12T06:20:14.010" v="94" actId="3064"/>
        <pc:sldMkLst>
          <pc:docMk/>
          <pc:sldMk cId="1374429260" sldId="1576"/>
        </pc:sldMkLst>
        <pc:spChg chg="add del mod">
          <ac:chgData name="Thomas Koytek" userId="1122f4c81c71b2f9" providerId="LiveId" clId="{C38F87DE-7872-40E6-971D-A603C6AAE046}" dt="2021-09-12T06:19:17.224" v="85" actId="478"/>
          <ac:spMkLst>
            <pc:docMk/>
            <pc:sldMk cId="1374429260" sldId="1576"/>
            <ac:spMk id="19" creationId="{EC05B2BE-88E2-4159-AFFD-93494826D75E}"/>
          </ac:spMkLst>
        </pc:spChg>
        <pc:spChg chg="add del mod">
          <ac:chgData name="Thomas Koytek" userId="1122f4c81c71b2f9" providerId="LiveId" clId="{C38F87DE-7872-40E6-971D-A603C6AAE046}" dt="2021-09-12T06:19:18.535" v="86" actId="478"/>
          <ac:spMkLst>
            <pc:docMk/>
            <pc:sldMk cId="1374429260" sldId="1576"/>
            <ac:spMk id="20" creationId="{062E38FC-CAFA-4EA2-9D99-C086D49A77C8}"/>
          </ac:spMkLst>
        </pc:spChg>
        <pc:graphicFrameChg chg="modGraphic">
          <ac:chgData name="Thomas Koytek" userId="1122f4c81c71b2f9" providerId="LiveId" clId="{C38F87DE-7872-40E6-971D-A603C6AAE046}" dt="2021-09-12T06:20:14.010" v="94" actId="3064"/>
          <ac:graphicFrameMkLst>
            <pc:docMk/>
            <pc:sldMk cId="1374429260" sldId="1576"/>
            <ac:graphicFrameMk id="22" creationId="{EE7D2DC1-B4D5-422C-B1EA-CF4FC9E3A83B}"/>
          </ac:graphicFrameMkLst>
        </pc:graphicFrameChg>
        <pc:cxnChg chg="add del mod">
          <ac:chgData name="Thomas Koytek" userId="1122f4c81c71b2f9" providerId="LiveId" clId="{C38F87DE-7872-40E6-971D-A603C6AAE046}" dt="2021-09-12T06:19:15.735" v="84" actId="478"/>
          <ac:cxnSpMkLst>
            <pc:docMk/>
            <pc:sldMk cId="1374429260" sldId="1576"/>
            <ac:cxnSpMk id="21" creationId="{B02E542E-D7A0-4239-9121-CF681EEF934C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9110" y="0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/>
          <a:lstStyle>
            <a:lvl1pPr algn="r">
              <a:defRPr sz="1300"/>
            </a:lvl1pPr>
          </a:lstStyle>
          <a:p>
            <a:fld id="{19374F5E-DF45-4BEC-9D66-DFC57119FD26}" type="datetimeFigureOut">
              <a:rPr lang="de-DE" smtClean="0"/>
              <a:t>12.09.2021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96437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9110" y="9496437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 anchor="b"/>
          <a:lstStyle>
            <a:lvl1pPr algn="r">
              <a:defRPr sz="1300"/>
            </a:lvl1pPr>
          </a:lstStyle>
          <a:p>
            <a:fld id="{CC694DF6-5A87-403A-9349-A7F7045054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696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00013" y="749300"/>
            <a:ext cx="6665912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5459" y="4749086"/>
            <a:ext cx="5035022" cy="449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332" tIns="48167" rIns="96332" bIns="481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Noteworthy Bold" charset="0"/>
              </a:rPr>
              <a:t>Click to edit Master text styles</a:t>
            </a:r>
          </a:p>
          <a:p>
            <a:pPr lvl="1"/>
            <a:r>
              <a:rPr lang="de-DE">
                <a:sym typeface="Noteworthy Bold" charset="0"/>
              </a:rPr>
              <a:t>Second level</a:t>
            </a:r>
          </a:p>
          <a:p>
            <a:pPr lvl="2"/>
            <a:r>
              <a:rPr lang="de-DE">
                <a:sym typeface="Noteworthy Bold" charset="0"/>
              </a:rPr>
              <a:t>Third level</a:t>
            </a:r>
          </a:p>
          <a:p>
            <a:pPr lvl="3"/>
            <a:r>
              <a:rPr lang="de-DE">
                <a:sym typeface="Noteworthy Bold" charset="0"/>
              </a:rPr>
              <a:t>Fourth level</a:t>
            </a:r>
          </a:p>
          <a:p>
            <a:pPr lvl="4"/>
            <a:r>
              <a:rPr lang="de-DE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4167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37197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74392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11590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48786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47976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97571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47167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596764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0160" y="2982605"/>
            <a:ext cx="14508480" cy="2058035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560320" y="5440681"/>
            <a:ext cx="1194816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1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1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2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2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3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3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12.09.2021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283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53532541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5" name="Objekt 4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843" indent="-457843">
              <a:buClr>
                <a:srgbClr val="0070C0"/>
              </a:buClr>
              <a:buSzPct val="66000"/>
              <a:buFont typeface="Wingdings" panose="05000000000000000000" pitchFamily="2" charset="2"/>
              <a:buChar char=""/>
              <a:defRPr lang="de-DE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buClr>
                <a:schemeClr val="accent6"/>
              </a:buClr>
              <a:defRPr sz="2000"/>
            </a:lvl2pPr>
            <a:lvl3pPr marL="1556810" indent="-358448">
              <a:defRPr sz="1600"/>
            </a:lvl3pPr>
            <a:lvl4pPr marL="1913135" indent="-231189">
              <a:defRPr sz="1600"/>
            </a:lvl4pPr>
            <a:lvl5pPr marL="2441837" indent="0">
              <a:buNone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12.09.2021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62398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8320" y="6169670"/>
            <a:ext cx="1450848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48320" y="4069400"/>
            <a:ext cx="1450848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45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091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13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183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22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2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321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12.09.2021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337829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3" y="2149162"/>
            <a:ext cx="7541684" cy="895667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610459" indent="0">
              <a:buNone/>
              <a:defRPr sz="2700" b="1"/>
            </a:lvl2pPr>
            <a:lvl3pPr marL="1220919" indent="0">
              <a:buNone/>
              <a:defRPr sz="2400" b="1"/>
            </a:lvl3pPr>
            <a:lvl4pPr marL="1831378" indent="0">
              <a:buNone/>
              <a:defRPr sz="2100" b="1"/>
            </a:lvl4pPr>
            <a:lvl5pPr marL="2441837" indent="0">
              <a:buNone/>
              <a:defRPr sz="2100" b="1"/>
            </a:lvl5pPr>
            <a:lvl6pPr marL="3052295" indent="0">
              <a:buNone/>
              <a:defRPr sz="2100" b="1"/>
            </a:lvl6pPr>
            <a:lvl7pPr marL="3662756" indent="0">
              <a:buNone/>
              <a:defRPr sz="2100" b="1"/>
            </a:lvl7pPr>
            <a:lvl8pPr marL="4273215" indent="0">
              <a:buNone/>
              <a:defRPr sz="2100" b="1"/>
            </a:lvl8pPr>
            <a:lvl9pPr marL="4883674" indent="0">
              <a:buNone/>
              <a:defRPr sz="21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53443" y="3044826"/>
            <a:ext cx="7541684" cy="553180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2100"/>
            </a:lvl3pPr>
            <a:lvl4pPr>
              <a:defRPr sz="16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8670716" y="2149162"/>
            <a:ext cx="7544648" cy="895667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610459" indent="0">
              <a:buNone/>
              <a:defRPr sz="2700" b="1"/>
            </a:lvl2pPr>
            <a:lvl3pPr marL="1220919" indent="0">
              <a:buNone/>
              <a:defRPr sz="2400" b="1"/>
            </a:lvl3pPr>
            <a:lvl4pPr marL="1831378" indent="0">
              <a:buNone/>
              <a:defRPr sz="2100" b="1"/>
            </a:lvl4pPr>
            <a:lvl5pPr marL="2441837" indent="0">
              <a:buNone/>
              <a:defRPr sz="2100" b="1"/>
            </a:lvl5pPr>
            <a:lvl6pPr marL="3052295" indent="0">
              <a:buNone/>
              <a:defRPr sz="2100" b="1"/>
            </a:lvl6pPr>
            <a:lvl7pPr marL="3662756" indent="0">
              <a:buNone/>
              <a:defRPr sz="2100" b="1"/>
            </a:lvl7pPr>
            <a:lvl8pPr marL="4273215" indent="0">
              <a:buNone/>
              <a:defRPr sz="2100" b="1"/>
            </a:lvl8pPr>
            <a:lvl9pPr marL="4883674" indent="0">
              <a:buNone/>
              <a:defRPr sz="21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8670716" y="3044826"/>
            <a:ext cx="7544648" cy="553180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2100"/>
            </a:lvl3pPr>
            <a:lvl4pPr>
              <a:defRPr sz="16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12.09.2021</a:t>
            </a:fld>
            <a:endParaRPr lang="de-DE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1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1" name="Gerade Verbindung 10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006090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12.09.2021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968741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12.09.2021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76C5D-FED1-41A1-8E06-910D3F4D4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270724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3" y="382270"/>
            <a:ext cx="561551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73431" y="382279"/>
            <a:ext cx="9541933" cy="819435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 marL="1556810" indent="-358448">
              <a:defRPr sz="2100"/>
            </a:lvl3pPr>
            <a:lvl4pPr>
              <a:defRPr sz="16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53443" y="2009146"/>
            <a:ext cx="561551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459" indent="0">
              <a:buNone/>
              <a:defRPr sz="1600"/>
            </a:lvl2pPr>
            <a:lvl3pPr marL="1220919" indent="0">
              <a:buNone/>
              <a:defRPr sz="1300"/>
            </a:lvl3pPr>
            <a:lvl4pPr marL="1831378" indent="0">
              <a:buNone/>
              <a:defRPr sz="1200"/>
            </a:lvl4pPr>
            <a:lvl5pPr marL="2441837" indent="0">
              <a:buNone/>
              <a:defRPr sz="1200"/>
            </a:lvl5pPr>
            <a:lvl6pPr marL="3052295" indent="0">
              <a:buNone/>
              <a:defRPr sz="1200"/>
            </a:lvl6pPr>
            <a:lvl7pPr marL="3662756" indent="0">
              <a:buNone/>
              <a:defRPr sz="1200"/>
            </a:lvl7pPr>
            <a:lvl8pPr marL="4273215" indent="0">
              <a:buNone/>
              <a:defRPr sz="1200"/>
            </a:lvl8pPr>
            <a:lvl9pPr marL="4883674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12.09.2021</a:t>
            </a:fld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965806" y="1877075"/>
            <a:ext cx="55833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>
          <a:xfrm>
            <a:off x="1586182" y="1965810"/>
            <a:ext cx="49630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838149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5605" y="6720844"/>
            <a:ext cx="1024128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345605" y="857885"/>
            <a:ext cx="1024128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459" indent="0">
              <a:buNone/>
              <a:defRPr sz="3700"/>
            </a:lvl2pPr>
            <a:lvl3pPr marL="1220919" indent="0">
              <a:buNone/>
              <a:defRPr sz="3200"/>
            </a:lvl3pPr>
            <a:lvl4pPr marL="1831378" indent="0">
              <a:buNone/>
              <a:defRPr sz="2700"/>
            </a:lvl4pPr>
            <a:lvl5pPr marL="2441837" indent="0">
              <a:buNone/>
              <a:defRPr sz="2700"/>
            </a:lvl5pPr>
            <a:lvl6pPr marL="3052295" indent="0">
              <a:buNone/>
              <a:defRPr sz="2700"/>
            </a:lvl6pPr>
            <a:lvl7pPr marL="3662756" indent="0">
              <a:buNone/>
              <a:defRPr sz="2700"/>
            </a:lvl7pPr>
            <a:lvl8pPr marL="4273215" indent="0">
              <a:buNone/>
              <a:defRPr sz="2700"/>
            </a:lvl8pPr>
            <a:lvl9pPr marL="4883674" indent="0">
              <a:buNone/>
              <a:defRPr sz="27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345605" y="7514277"/>
            <a:ext cx="1024128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459" indent="0">
              <a:buNone/>
              <a:defRPr sz="1600"/>
            </a:lvl2pPr>
            <a:lvl3pPr marL="1220919" indent="0">
              <a:buNone/>
              <a:defRPr sz="1300"/>
            </a:lvl3pPr>
            <a:lvl4pPr marL="1831378" indent="0">
              <a:buNone/>
              <a:defRPr sz="1200"/>
            </a:lvl4pPr>
            <a:lvl5pPr marL="2441837" indent="0">
              <a:buNone/>
              <a:defRPr sz="1200"/>
            </a:lvl5pPr>
            <a:lvl6pPr marL="3052295" indent="0">
              <a:buNone/>
              <a:defRPr sz="1200"/>
            </a:lvl6pPr>
            <a:lvl7pPr marL="3662756" indent="0">
              <a:buNone/>
              <a:defRPr sz="1200"/>
            </a:lvl7pPr>
            <a:lvl8pPr marL="4273215" indent="0">
              <a:buNone/>
              <a:defRPr sz="1200"/>
            </a:lvl8pPr>
            <a:lvl9pPr marL="4883674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12.09.2021</a:t>
            </a:fld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549350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94135495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6730" y="476747"/>
            <a:ext cx="16135351" cy="1262657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72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1652886326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2" imgW="270" imgH="270" progId="TCLayout.ActiveDocument.1">
                  <p:embed/>
                </p:oleObj>
              </mc:Choice>
              <mc:Fallback>
                <p:oleObj name="think-cell Folie" r:id="rId12" imgW="270" imgH="270" progId="TCLayout.ActiveDocument.1">
                  <p:embed/>
                  <p:pic>
                    <p:nvPicPr>
                      <p:cNvPr id="5" name="Objekt 4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  <a:prstGeom prst="rect">
            <a:avLst/>
          </a:prstGeom>
        </p:spPr>
        <p:txBody>
          <a:bodyPr vert="horz" lIns="122092" tIns="61046" rIns="122092" bIns="61046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53440" y="8898900"/>
            <a:ext cx="3982720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D665-4F68-4AA6-B008-E9950B6EADA3}" type="datetimeFigureOut">
              <a:rPr lang="de-DE" smtClean="0"/>
              <a:t>12.09.2021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1" y="2568352"/>
            <a:ext cx="17068801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0" y="2240289"/>
            <a:ext cx="15361920" cy="6336348"/>
          </a:xfrm>
          <a:prstGeom prst="rect">
            <a:avLst/>
          </a:prstGeom>
        </p:spPr>
        <p:txBody>
          <a:bodyPr vert="horz" lIns="122092" tIns="61046" rIns="122092" bIns="61046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899A951C-1845-4918-81AE-B3AF6CA4B939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9136" y="8817922"/>
            <a:ext cx="1621632" cy="67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9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654" r:id="rId9"/>
  </p:sldLayoutIdLst>
  <p:hf hdr="0" dt="0"/>
  <p:txStyles>
    <p:titleStyle>
      <a:lvl1pPr algn="ctr" defTabSz="1220919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843" indent="-457843" algn="l" defTabSz="1220919" rtl="0" eaLnBrk="1" latinLnBrk="0" hangingPunct="1">
        <a:spcBef>
          <a:spcPct val="20000"/>
        </a:spcBef>
        <a:buClr>
          <a:srgbClr val="0070C0"/>
        </a:buClr>
        <a:buSzPct val="66000"/>
        <a:buFont typeface="Wingdings" panose="05000000000000000000" pitchFamily="2" charset="2"/>
        <a:buChar char="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1071103" indent="-460256" algn="l" defTabSz="1220919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556810" indent="-358448" algn="l" defTabSz="1220919" rtl="0" eaLnBrk="1" latinLnBrk="0" hangingPunct="1">
        <a:spcBef>
          <a:spcPct val="20000"/>
        </a:spcBef>
        <a:buClr>
          <a:srgbClr val="0070C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913135" indent="-231189" algn="l" defTabSz="1220919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441837" indent="0" algn="l" defTabSz="1220919" rtl="0" eaLnBrk="1" latinLnBrk="0" hangingPunct="1">
        <a:spcBef>
          <a:spcPct val="20000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7527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798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844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890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459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919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1378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1837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2295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2756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3215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3674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2A289A84-5E97-4709-9E5D-7BE993491675}"/>
              </a:ext>
            </a:extLst>
          </p:cNvPr>
          <p:cNvSpPr txBox="1"/>
          <p:nvPr/>
        </p:nvSpPr>
        <p:spPr>
          <a:xfrm>
            <a:off x="1633027" y="436260"/>
            <a:ext cx="2022447" cy="492717"/>
          </a:xfrm>
          <a:prstGeom prst="rect">
            <a:avLst/>
          </a:prstGeom>
          <a:noFill/>
        </p:spPr>
        <p:txBody>
          <a:bodyPr wrap="none" lIns="122191" tIns="61096" rIns="122191" bIns="61096" rtlCol="0">
            <a:spAutoFit/>
          </a:bodyPr>
          <a:lstStyle/>
          <a:p>
            <a:pPr algn="l"/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Projekt-Name</a:t>
            </a:r>
          </a:p>
        </p:txBody>
      </p:sp>
      <p:sp>
        <p:nvSpPr>
          <p:cNvPr id="14" name="Textfeld 13" title="Stand:">
            <a:extLst>
              <a:ext uri="{FF2B5EF4-FFF2-40B4-BE49-F238E27FC236}">
                <a16:creationId xmlns:a16="http://schemas.microsoft.com/office/drawing/2014/main" id="{17E6A582-B5E4-401D-BAF8-355E782E6C79}"/>
              </a:ext>
            </a:extLst>
          </p:cNvPr>
          <p:cNvSpPr txBox="1"/>
          <p:nvPr/>
        </p:nvSpPr>
        <p:spPr>
          <a:xfrm>
            <a:off x="1093156" y="8977064"/>
            <a:ext cx="432362" cy="323440"/>
          </a:xfrm>
          <a:prstGeom prst="rect">
            <a:avLst/>
          </a:prstGeom>
          <a:noFill/>
        </p:spPr>
        <p:txBody>
          <a:bodyPr wrap="none" lIns="0" tIns="61096" rIns="0" bIns="61096" rtlCol="0">
            <a:spAutoFit/>
          </a:bodyPr>
          <a:lstStyle/>
          <a:p>
            <a:pPr algn="l"/>
            <a:r>
              <a:rPr lang="de-DE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Stand: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4A79403-A556-46CD-8980-4DCFF6AFD01F}"/>
              </a:ext>
            </a:extLst>
          </p:cNvPr>
          <p:cNvSpPr txBox="1"/>
          <p:nvPr/>
        </p:nvSpPr>
        <p:spPr>
          <a:xfrm>
            <a:off x="7166248" y="8977064"/>
            <a:ext cx="1046440" cy="323440"/>
          </a:xfrm>
          <a:prstGeom prst="rect">
            <a:avLst/>
          </a:prstGeom>
          <a:noFill/>
        </p:spPr>
        <p:txBody>
          <a:bodyPr wrap="none" lIns="0" tIns="61096" rIns="0" bIns="61096" rtlCol="0">
            <a:spAutoFit/>
          </a:bodyPr>
          <a:lstStyle/>
          <a:p>
            <a:pPr algn="l"/>
            <a:r>
              <a:rPr lang="de-DE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Verantwortlich:</a:t>
            </a:r>
          </a:p>
        </p:txBody>
      </p:sp>
      <p:grpSp>
        <p:nvGrpSpPr>
          <p:cNvPr id="29" name="Gruppieren 28" title="SymTrafficLight">
            <a:extLst>
              <a:ext uri="{FF2B5EF4-FFF2-40B4-BE49-F238E27FC236}">
                <a16:creationId xmlns:a16="http://schemas.microsoft.com/office/drawing/2014/main" id="{0A0E4AC2-2E4C-46E0-B0DF-E7853626BB1A}"/>
              </a:ext>
            </a:extLst>
          </p:cNvPr>
          <p:cNvGrpSpPr/>
          <p:nvPr/>
        </p:nvGrpSpPr>
        <p:grpSpPr>
          <a:xfrm>
            <a:off x="829544" y="264096"/>
            <a:ext cx="768795" cy="743212"/>
            <a:chOff x="719575" y="2209569"/>
            <a:chExt cx="1085406" cy="1085406"/>
          </a:xfrm>
        </p:grpSpPr>
        <p:sp>
          <p:nvSpPr>
            <p:cNvPr id="30" name="Ellipse 29" title="VisboAmpelRed">
              <a:extLst>
                <a:ext uri="{FF2B5EF4-FFF2-40B4-BE49-F238E27FC236}">
                  <a16:creationId xmlns:a16="http://schemas.microsoft.com/office/drawing/2014/main" id="{19CDB52D-AEBC-4FE4-83A8-2C386D1228CB}"/>
                </a:ext>
              </a:extLst>
            </p:cNvPr>
            <p:cNvSpPr/>
            <p:nvPr/>
          </p:nvSpPr>
          <p:spPr>
            <a:xfrm>
              <a:off x="1156092" y="2412460"/>
              <a:ext cx="200258" cy="200258"/>
            </a:xfrm>
            <a:prstGeom prst="ellipse">
              <a:avLst/>
            </a:prstGeom>
            <a:solidFill>
              <a:srgbClr val="FF0000">
                <a:alpha val="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Ellipse 30" title="VisboAmpelYellow">
              <a:extLst>
                <a:ext uri="{FF2B5EF4-FFF2-40B4-BE49-F238E27FC236}">
                  <a16:creationId xmlns:a16="http://schemas.microsoft.com/office/drawing/2014/main" id="{05E7D982-4739-4E67-BF9D-D20E9A11665C}"/>
                </a:ext>
              </a:extLst>
            </p:cNvPr>
            <p:cNvSpPr/>
            <p:nvPr/>
          </p:nvSpPr>
          <p:spPr>
            <a:xfrm>
              <a:off x="1156092" y="2659051"/>
              <a:ext cx="200258" cy="200258"/>
            </a:xfrm>
            <a:prstGeom prst="ellipse">
              <a:avLst/>
            </a:prstGeom>
            <a:solidFill>
              <a:srgbClr val="FFFF00">
                <a:alpha val="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Ellipse 31" title="VisboAmpelGreen">
              <a:extLst>
                <a:ext uri="{FF2B5EF4-FFF2-40B4-BE49-F238E27FC236}">
                  <a16:creationId xmlns:a16="http://schemas.microsoft.com/office/drawing/2014/main" id="{18D055CF-2A25-40B7-8EB5-FBAA5BB01AE8}"/>
                </a:ext>
              </a:extLst>
            </p:cNvPr>
            <p:cNvSpPr/>
            <p:nvPr/>
          </p:nvSpPr>
          <p:spPr>
            <a:xfrm>
              <a:off x="1156092" y="2920406"/>
              <a:ext cx="200258" cy="200258"/>
            </a:xfrm>
            <a:prstGeom prst="ellipse">
              <a:avLst/>
            </a:prstGeom>
            <a:solidFill>
              <a:srgbClr val="00B050">
                <a:alpha val="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33" name="Picture 7" descr="Stop light image traffic light clipart black and white 2">
              <a:extLst>
                <a:ext uri="{FF2B5EF4-FFF2-40B4-BE49-F238E27FC236}">
                  <a16:creationId xmlns:a16="http://schemas.microsoft.com/office/drawing/2014/main" id="{6CF76E65-0C0F-4993-AE2C-CB0119762E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575" y="2209569"/>
              <a:ext cx="1085406" cy="1085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7" name="Tabelle 16" title="TableBudgetCostAPVCV">
            <a:extLst>
              <a:ext uri="{FF2B5EF4-FFF2-40B4-BE49-F238E27FC236}">
                <a16:creationId xmlns:a16="http://schemas.microsoft.com/office/drawing/2014/main" id="{FC4F3511-D240-4D58-A95E-3ECA59F19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153138"/>
              </p:ext>
            </p:extLst>
          </p:nvPr>
        </p:nvGraphicFramePr>
        <p:xfrm>
          <a:off x="1076328" y="6544964"/>
          <a:ext cx="15120001" cy="9919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4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8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8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4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18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19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02926">
                <a:tc>
                  <a:txBody>
                    <a:bodyPr/>
                    <a:lstStyle/>
                    <a:p>
                      <a:pPr algn="ctr"/>
                      <a:r>
                        <a:rPr lang="de-D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Überblick und Details zu Kosten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Aktueller</a:t>
                      </a:r>
                      <a:br>
                        <a:rPr lang="de-DE" sz="1400" kern="1200" baseline="0" dirty="0"/>
                      </a:br>
                      <a:r>
                        <a:rPr lang="de-DE" sz="1400" kern="1200" baseline="0" dirty="0"/>
                        <a:t>Stand</a:t>
                      </a:r>
                      <a:r>
                        <a:rPr lang="de-DE" sz="1400" kern="1200" dirty="0"/>
                        <a:t>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6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/>
                        <a:t>Letzte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Baseline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Diff. zu 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Aktuell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Erste 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Baseline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Diff. zu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Aktuell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014">
                <a:tc>
                  <a:txBody>
                    <a:bodyPr/>
                    <a:lstStyle/>
                    <a:p>
                      <a:r>
                        <a:rPr lang="de-DE" sz="1200" dirty="0"/>
                        <a:t>Budget</a:t>
                      </a:r>
                      <a:endParaRPr lang="de-DE" sz="1200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2" name="Tabelle 21" title="Tabelle Projektziele">
            <a:extLst>
              <a:ext uri="{FF2B5EF4-FFF2-40B4-BE49-F238E27FC236}">
                <a16:creationId xmlns:a16="http://schemas.microsoft.com/office/drawing/2014/main" id="{EE7D2DC1-B4D5-422C-B1EA-CF4FC9E3A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175986"/>
              </p:ext>
            </p:extLst>
          </p:nvPr>
        </p:nvGraphicFramePr>
        <p:xfrm>
          <a:off x="1063449" y="3622714"/>
          <a:ext cx="15132879" cy="7896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4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4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27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Ampel</a:t>
                      </a:r>
                    </a:p>
                  </a:txBody>
                  <a:tcPr marL="72000" marR="90011" marT="45006" marB="45006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Meilenstein</a:t>
                      </a:r>
                      <a:endParaRPr lang="de-DE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11" marR="90011" marT="45006" marB="45006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Aktueller  Plan</a:t>
                      </a:r>
                      <a:endParaRPr lang="de-DE" sz="1400" b="0" kern="1200" dirty="0">
                        <a:solidFill>
                          <a:schemeClr val="tx1"/>
                        </a:solidFill>
                        <a:latin typeface="+mn-lt"/>
                        <a:ea typeface="ヒラギノ角ゴ ProN W3"/>
                        <a:cs typeface="ヒラギノ角ゴ ProN W3"/>
                      </a:endParaRPr>
                    </a:p>
                  </a:txBody>
                  <a:tcPr marL="90011" marR="90011" marT="45006" marB="45006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Lieferumfang </a:t>
                      </a:r>
                      <a:endParaRPr lang="de-DE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11" marR="90011" marT="45006" marB="45006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Erläuterung Ampel</a:t>
                      </a:r>
                      <a:endParaRPr lang="de-DE" sz="1400" b="0" kern="1200" dirty="0">
                        <a:solidFill>
                          <a:schemeClr val="tx1"/>
                        </a:solidFill>
                        <a:latin typeface="+mn-lt"/>
                        <a:ea typeface="ヒラギノ角ゴ ProN W3"/>
                        <a:cs typeface="ヒラギノ角ゴ ProN W3"/>
                      </a:endParaRPr>
                    </a:p>
                  </a:txBody>
                  <a:tcPr marL="90011" marR="90011" marT="45006" marB="45006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7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de-DE" sz="12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de-DE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11" marR="90011" marT="45006" marB="45006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de-DE" sz="12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Lastenheft</a:t>
                      </a:r>
                      <a:endParaRPr lang="de-DE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11" marR="90011" marT="45006" marB="45006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14.12.2013</a:t>
                      </a:r>
                    </a:p>
                  </a:txBody>
                  <a:tcPr marL="90011" marR="90011" marT="45006" marB="45006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ill Sans Light"/>
                          <a:ea typeface="ヒラギノ角ゴ ProN W3"/>
                          <a:cs typeface="ヒラギノ角ゴ ProN W3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de-DE" sz="12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Erläuterung</a:t>
                      </a:r>
                      <a:endParaRPr lang="de-DE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11" marR="90011" marT="45006" marB="45006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2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Ergebnisse</a:t>
                      </a:r>
                      <a:endParaRPr lang="de-DE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11" marR="90011" marT="45006" marB="45006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" name="Abgerundetes Rechteck 4" title="Einzelprojektsicht">
            <a:extLst>
              <a:ext uri="{FF2B5EF4-FFF2-40B4-BE49-F238E27FC236}">
                <a16:creationId xmlns:a16="http://schemas.microsoft.com/office/drawing/2014/main" id="{D490B043-8176-4F9C-B754-59F8C543BD7C}"/>
              </a:ext>
            </a:extLst>
          </p:cNvPr>
          <p:cNvSpPr/>
          <p:nvPr/>
        </p:nvSpPr>
        <p:spPr>
          <a:xfrm>
            <a:off x="1076328" y="2208312"/>
            <a:ext cx="15120000" cy="132080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600" dirty="0">
                <a:solidFill>
                  <a:schemeClr val="tx1"/>
                </a:solidFill>
              </a:rPr>
              <a:t>Einzelprojektsicht</a:t>
            </a:r>
          </a:p>
        </p:txBody>
      </p:sp>
      <p:sp>
        <p:nvSpPr>
          <p:cNvPr id="24" name="Abgerundetes Rechteck 54" title="Beschreibung">
            <a:extLst>
              <a:ext uri="{FF2B5EF4-FFF2-40B4-BE49-F238E27FC236}">
                <a16:creationId xmlns:a16="http://schemas.microsoft.com/office/drawing/2014/main" id="{63D2DC93-E655-4C94-992B-3FB016FE784D}"/>
              </a:ext>
            </a:extLst>
          </p:cNvPr>
          <p:cNvSpPr/>
          <p:nvPr/>
        </p:nvSpPr>
        <p:spPr>
          <a:xfrm>
            <a:off x="1063449" y="1050629"/>
            <a:ext cx="15132879" cy="103832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600" dirty="0">
                <a:solidFill>
                  <a:schemeClr val="tx1"/>
                </a:solidFill>
              </a:rPr>
              <a:t>Beschreibung</a:t>
            </a:r>
          </a:p>
        </p:txBody>
      </p:sp>
    </p:spTree>
    <p:extLst>
      <p:ext uri="{BB962C8B-B14F-4D97-AF65-F5344CB8AC3E}">
        <p14:creationId xmlns:p14="http://schemas.microsoft.com/office/powerpoint/2010/main" val="13744292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200" dirty="0" smtClean="0">
            <a:solidFill>
              <a:schemeClr val="tx1"/>
            </a:solidFill>
            <a:latin typeface="Gill Sans Light"/>
            <a:ea typeface="Tahoma" panose="020B0604030504040204" pitchFamily="34" charset="0"/>
            <a:cs typeface="Tahom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572E2D"/>
      </a:dk1>
      <a:lt1>
        <a:srgbClr val="2A5657"/>
      </a:lt1>
      <a:dk2>
        <a:srgbClr val="484D4B"/>
      </a:dk2>
      <a:lt2>
        <a:srgbClr val="A5A5A5"/>
      </a:lt2>
      <a:accent1>
        <a:srgbClr val="669AA4"/>
      </a:accent1>
      <a:accent2>
        <a:srgbClr val="930706"/>
      </a:accent2>
      <a:accent3>
        <a:srgbClr val="ACB4B4"/>
      </a:accent3>
      <a:accent4>
        <a:srgbClr val="492625"/>
      </a:accent4>
      <a:accent5>
        <a:srgbClr val="B8CACF"/>
      </a:accent5>
      <a:accent6>
        <a:srgbClr val="850605"/>
      </a:accent6>
      <a:hlink>
        <a:srgbClr val="0000FF"/>
      </a:hlink>
      <a:folHlink>
        <a:srgbClr val="FF00F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</Words>
  <Application>Microsoft Office PowerPoint</Application>
  <PresentationFormat>Benutzerdefiniert</PresentationFormat>
  <Paragraphs>22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Gill Sans Light</vt:lpstr>
      <vt:lpstr>Noteworthy Bold</vt:lpstr>
      <vt:lpstr>Wingdings</vt:lpstr>
      <vt:lpstr>Larissa</vt:lpstr>
      <vt:lpstr>think-cell Folie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tom</dc:creator>
  <cp:lastModifiedBy>Thomas Koytek</cp:lastModifiedBy>
  <cp:revision>2435</cp:revision>
  <cp:lastPrinted>2019-01-16T14:41:47Z</cp:lastPrinted>
  <dcterms:modified xsi:type="dcterms:W3CDTF">2021-09-12T06:20:22Z</dcterms:modified>
</cp:coreProperties>
</file>