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1577" r:id="rId2"/>
  </p:sldIdLst>
  <p:sldSz cx="17068800" cy="9601200"/>
  <p:notesSz cx="6865938" cy="9998075"/>
  <p:custDataLst>
    <p:tags r:id="rId5"/>
  </p:custDataLst>
  <p:defaultTextStyle>
    <a:defPPr>
      <a:defRPr lang="de-DE"/>
    </a:defPPr>
    <a:lvl1pPr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1pPr>
    <a:lvl2pPr marL="337197"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2pPr>
    <a:lvl3pPr marL="674392"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3pPr>
    <a:lvl4pPr marL="1011590"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4pPr>
    <a:lvl5pPr marL="1348786" algn="ctr" defTabSz="574482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5pPr>
    <a:lvl6pPr marL="2247976" algn="l" defTabSz="899192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6pPr>
    <a:lvl7pPr marL="2697571" algn="l" defTabSz="899192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7pPr>
    <a:lvl8pPr marL="3147167" algn="l" defTabSz="899192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8pPr>
    <a:lvl9pPr marL="3596764" algn="l" defTabSz="899192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53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F81BD"/>
    <a:srgbClr val="F7941E"/>
    <a:srgbClr val="558ED5"/>
    <a:srgbClr val="458CCB"/>
    <a:srgbClr val="F6C834"/>
    <a:srgbClr val="99FF99"/>
    <a:srgbClr val="AFCC45"/>
    <a:srgbClr val="ED8036"/>
    <a:srgbClr val="B9CD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03" autoAdjust="0"/>
    <p:restoredTop sz="93004" autoAdjust="0"/>
  </p:normalViewPr>
  <p:slideViewPr>
    <p:cSldViewPr>
      <p:cViewPr varScale="1">
        <p:scale>
          <a:sx n="45" d="100"/>
          <a:sy n="45" d="100"/>
        </p:scale>
        <p:origin x="66" y="972"/>
      </p:cViewPr>
      <p:guideLst>
        <p:guide orient="horz" pos="3024"/>
        <p:guide pos="5376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3"/>
          </a:xfrm>
          <a:prstGeom prst="rect">
            <a:avLst/>
          </a:prstGeom>
        </p:spPr>
        <p:txBody>
          <a:bodyPr vert="horz" lIns="96332" tIns="48167" rIns="96332" bIns="48167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9110" y="0"/>
            <a:ext cx="2975240" cy="499903"/>
          </a:xfrm>
          <a:prstGeom prst="rect">
            <a:avLst/>
          </a:prstGeom>
        </p:spPr>
        <p:txBody>
          <a:bodyPr vert="horz" lIns="96332" tIns="48167" rIns="96332" bIns="48167" rtlCol="0"/>
          <a:lstStyle>
            <a:lvl1pPr algn="r">
              <a:defRPr sz="1300"/>
            </a:lvl1pPr>
          </a:lstStyle>
          <a:p>
            <a:fld id="{19374F5E-DF45-4BEC-9D66-DFC57119FD26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96437"/>
            <a:ext cx="2975240" cy="499903"/>
          </a:xfrm>
          <a:prstGeom prst="rect">
            <a:avLst/>
          </a:prstGeom>
        </p:spPr>
        <p:txBody>
          <a:bodyPr vert="horz" lIns="96332" tIns="48167" rIns="96332" bIns="48167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9110" y="9496437"/>
            <a:ext cx="2975240" cy="499903"/>
          </a:xfrm>
          <a:prstGeom prst="rect">
            <a:avLst/>
          </a:prstGeom>
        </p:spPr>
        <p:txBody>
          <a:bodyPr vert="horz" lIns="96332" tIns="48167" rIns="96332" bIns="48167" rtlCol="0" anchor="b"/>
          <a:lstStyle>
            <a:lvl1pPr algn="r">
              <a:defRPr sz="1300"/>
            </a:lvl1pPr>
          </a:lstStyle>
          <a:p>
            <a:fld id="{CC694DF6-5A87-403A-9349-A7F7045054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4696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00013" y="749300"/>
            <a:ext cx="6665912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4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5459" y="4749086"/>
            <a:ext cx="5035022" cy="4499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6332" tIns="48167" rIns="96332" bIns="481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>
                <a:sym typeface="Noteworthy Bold" charset="0"/>
              </a:rPr>
              <a:t>Click to edit Master text styles</a:t>
            </a:r>
          </a:p>
          <a:p>
            <a:pPr lvl="1"/>
            <a:r>
              <a:rPr lang="de-DE">
                <a:sym typeface="Noteworthy Bold" charset="0"/>
              </a:rPr>
              <a:t>Second level</a:t>
            </a:r>
          </a:p>
          <a:p>
            <a:pPr lvl="2"/>
            <a:r>
              <a:rPr lang="de-DE">
                <a:sym typeface="Noteworthy Bold" charset="0"/>
              </a:rPr>
              <a:t>Third level</a:t>
            </a:r>
          </a:p>
          <a:p>
            <a:pPr lvl="3"/>
            <a:r>
              <a:rPr lang="de-DE">
                <a:sym typeface="Noteworthy Bold" charset="0"/>
              </a:rPr>
              <a:t>Fourth level</a:t>
            </a:r>
          </a:p>
          <a:p>
            <a:pPr lvl="4"/>
            <a:r>
              <a:rPr lang="de-DE">
                <a:sym typeface="Noteworthy Bold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41673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337197"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674392"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1011590"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1348786" algn="l" defTabSz="449593" rtl="0" fontAlgn="base" hangingPunct="0">
      <a:lnSpc>
        <a:spcPts val="3444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47976" algn="l" defTabSz="89919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97571" algn="l" defTabSz="89919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147167" algn="l" defTabSz="89919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596764" algn="l" defTabSz="89919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80160" y="2982605"/>
            <a:ext cx="14508480" cy="2058035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560320" y="5440681"/>
            <a:ext cx="1194816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0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31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41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52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62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73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83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283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53532541"/>
              </p:ext>
            </p:extLst>
          </p:nvPr>
        </p:nvGraphicFramePr>
        <p:xfrm>
          <a:off x="2739" y="2225"/>
          <a:ext cx="2735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5" name="Objekt 4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39" y="2225"/>
                        <a:ext cx="2735" cy="22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843" indent="-457843">
              <a:buClr>
                <a:srgbClr val="0070C0"/>
              </a:buClr>
              <a:buSzPct val="66000"/>
              <a:buFont typeface="Wingdings" panose="05000000000000000000" pitchFamily="2" charset="2"/>
              <a:buChar char=""/>
              <a:defRPr lang="de-DE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buClr>
                <a:schemeClr val="accent6"/>
              </a:buClr>
              <a:defRPr sz="2000"/>
            </a:lvl2pPr>
            <a:lvl3pPr marL="1556810" indent="-358448">
              <a:defRPr sz="1600"/>
            </a:lvl3pPr>
            <a:lvl4pPr marL="1913135" indent="-231189">
              <a:defRPr sz="1600"/>
            </a:lvl4pPr>
            <a:lvl5pPr marL="2441837" indent="0">
              <a:buNone/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623987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8320" y="6169670"/>
            <a:ext cx="1450848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48320" y="4069400"/>
            <a:ext cx="14508480" cy="2100262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45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091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13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183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229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2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321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367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8" name="Gerade Verbindung 7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337829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3440" y="384493"/>
            <a:ext cx="1536192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53443" y="2149162"/>
            <a:ext cx="7541684" cy="895667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610459" indent="0">
              <a:buNone/>
              <a:defRPr sz="2700" b="1"/>
            </a:lvl2pPr>
            <a:lvl3pPr marL="1220919" indent="0">
              <a:buNone/>
              <a:defRPr sz="2400" b="1"/>
            </a:lvl3pPr>
            <a:lvl4pPr marL="1831378" indent="0">
              <a:buNone/>
              <a:defRPr sz="2100" b="1"/>
            </a:lvl4pPr>
            <a:lvl5pPr marL="2441837" indent="0">
              <a:buNone/>
              <a:defRPr sz="2100" b="1"/>
            </a:lvl5pPr>
            <a:lvl6pPr marL="3052295" indent="0">
              <a:buNone/>
              <a:defRPr sz="2100" b="1"/>
            </a:lvl6pPr>
            <a:lvl7pPr marL="3662756" indent="0">
              <a:buNone/>
              <a:defRPr sz="2100" b="1"/>
            </a:lvl7pPr>
            <a:lvl8pPr marL="4273215" indent="0">
              <a:buNone/>
              <a:defRPr sz="2100" b="1"/>
            </a:lvl8pPr>
            <a:lvl9pPr marL="4883674" indent="0">
              <a:buNone/>
              <a:defRPr sz="21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53443" y="3044826"/>
            <a:ext cx="7541684" cy="5531803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2100"/>
            </a:lvl3pPr>
            <a:lvl4pPr>
              <a:defRPr sz="16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8670716" y="2149162"/>
            <a:ext cx="7544648" cy="895667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610459" indent="0">
              <a:buNone/>
              <a:defRPr sz="2700" b="1"/>
            </a:lvl2pPr>
            <a:lvl3pPr marL="1220919" indent="0">
              <a:buNone/>
              <a:defRPr sz="2400" b="1"/>
            </a:lvl3pPr>
            <a:lvl4pPr marL="1831378" indent="0">
              <a:buNone/>
              <a:defRPr sz="2100" b="1"/>
            </a:lvl4pPr>
            <a:lvl5pPr marL="2441837" indent="0">
              <a:buNone/>
              <a:defRPr sz="2100" b="1"/>
            </a:lvl5pPr>
            <a:lvl6pPr marL="3052295" indent="0">
              <a:buNone/>
              <a:defRPr sz="2100" b="1"/>
            </a:lvl6pPr>
            <a:lvl7pPr marL="3662756" indent="0">
              <a:buNone/>
              <a:defRPr sz="2100" b="1"/>
            </a:lvl7pPr>
            <a:lvl8pPr marL="4273215" indent="0">
              <a:buNone/>
              <a:defRPr sz="2100" b="1"/>
            </a:lvl8pPr>
            <a:lvl9pPr marL="4883674" indent="0">
              <a:buNone/>
              <a:defRPr sz="21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8670716" y="3044826"/>
            <a:ext cx="7544648" cy="5531803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2100"/>
            </a:lvl3pPr>
            <a:lvl4pPr>
              <a:defRPr sz="16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1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1" name="Gerade Verbindung 10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1006090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965806" y="1877075"/>
            <a:ext cx="151371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>
          <a:xfrm>
            <a:off x="1586182" y="1965810"/>
            <a:ext cx="145168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7968741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76C5D-FED1-41A1-8E06-910D3F4D4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2270724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3443" y="382270"/>
            <a:ext cx="561551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673431" y="382279"/>
            <a:ext cx="9541933" cy="819435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 marL="1556810" indent="-358448">
              <a:defRPr sz="2100"/>
            </a:lvl3pPr>
            <a:lvl4pPr>
              <a:defRPr sz="16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53443" y="2009146"/>
            <a:ext cx="561551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459" indent="0">
              <a:buNone/>
              <a:defRPr sz="1600"/>
            </a:lvl2pPr>
            <a:lvl3pPr marL="1220919" indent="0">
              <a:buNone/>
              <a:defRPr sz="1300"/>
            </a:lvl3pPr>
            <a:lvl4pPr marL="1831378" indent="0">
              <a:buNone/>
              <a:defRPr sz="1200"/>
            </a:lvl4pPr>
            <a:lvl5pPr marL="2441837" indent="0">
              <a:buNone/>
              <a:defRPr sz="1200"/>
            </a:lvl5pPr>
            <a:lvl6pPr marL="3052295" indent="0">
              <a:buNone/>
              <a:defRPr sz="1200"/>
            </a:lvl6pPr>
            <a:lvl7pPr marL="3662756" indent="0">
              <a:buNone/>
              <a:defRPr sz="1200"/>
            </a:lvl7pPr>
            <a:lvl8pPr marL="4273215" indent="0">
              <a:buNone/>
              <a:defRPr sz="1200"/>
            </a:lvl8pPr>
            <a:lvl9pPr marL="4883674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9" name="Gerade Verbindung 8"/>
          <p:cNvCxnSpPr/>
          <p:nvPr userDrawn="1"/>
        </p:nvCxnSpPr>
        <p:spPr>
          <a:xfrm>
            <a:off x="965806" y="1877075"/>
            <a:ext cx="5583389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 userDrawn="1"/>
        </p:nvCxnSpPr>
        <p:spPr>
          <a:xfrm>
            <a:off x="1586182" y="1965810"/>
            <a:ext cx="4963013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2838149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5605" y="6720844"/>
            <a:ext cx="1024128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345605" y="857885"/>
            <a:ext cx="1024128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459" indent="0">
              <a:buNone/>
              <a:defRPr sz="3700"/>
            </a:lvl2pPr>
            <a:lvl3pPr marL="1220919" indent="0">
              <a:buNone/>
              <a:defRPr sz="3200"/>
            </a:lvl3pPr>
            <a:lvl4pPr marL="1831378" indent="0">
              <a:buNone/>
              <a:defRPr sz="2700"/>
            </a:lvl4pPr>
            <a:lvl5pPr marL="2441837" indent="0">
              <a:buNone/>
              <a:defRPr sz="2700"/>
            </a:lvl5pPr>
            <a:lvl6pPr marL="3052295" indent="0">
              <a:buNone/>
              <a:defRPr sz="2700"/>
            </a:lvl6pPr>
            <a:lvl7pPr marL="3662756" indent="0">
              <a:buNone/>
              <a:defRPr sz="2700"/>
            </a:lvl7pPr>
            <a:lvl8pPr marL="4273215" indent="0">
              <a:buNone/>
              <a:defRPr sz="2700"/>
            </a:lvl8pPr>
            <a:lvl9pPr marL="4883674" indent="0">
              <a:buNone/>
              <a:defRPr sz="27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345605" y="7514277"/>
            <a:ext cx="1024128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459" indent="0">
              <a:buNone/>
              <a:defRPr sz="1600"/>
            </a:lvl2pPr>
            <a:lvl3pPr marL="1220919" indent="0">
              <a:buNone/>
              <a:defRPr sz="1300"/>
            </a:lvl3pPr>
            <a:lvl4pPr marL="1831378" indent="0">
              <a:buNone/>
              <a:defRPr sz="1200"/>
            </a:lvl4pPr>
            <a:lvl5pPr marL="2441837" indent="0">
              <a:buNone/>
              <a:defRPr sz="1200"/>
            </a:lvl5pPr>
            <a:lvl6pPr marL="3052295" indent="0">
              <a:buNone/>
              <a:defRPr sz="1200"/>
            </a:lvl6pPr>
            <a:lvl7pPr marL="3662756" indent="0">
              <a:buNone/>
              <a:defRPr sz="1200"/>
            </a:lvl7pPr>
            <a:lvl8pPr marL="4273215" indent="0">
              <a:buNone/>
              <a:defRPr sz="1200"/>
            </a:lvl8pPr>
            <a:lvl9pPr marL="4883674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5493500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94135495"/>
              </p:ext>
            </p:extLst>
          </p:nvPr>
        </p:nvGraphicFramePr>
        <p:xfrm>
          <a:off x="2739" y="2225"/>
          <a:ext cx="2735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39" y="2225"/>
                        <a:ext cx="2735" cy="22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66730" y="476747"/>
            <a:ext cx="16135351" cy="1262657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367727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1652886326"/>
              </p:ext>
            </p:extLst>
          </p:nvPr>
        </p:nvGraphicFramePr>
        <p:xfrm>
          <a:off x="2739" y="2225"/>
          <a:ext cx="2735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2" imgW="270" imgH="270" progId="TCLayout.ActiveDocument.1">
                  <p:embed/>
                </p:oleObj>
              </mc:Choice>
              <mc:Fallback>
                <p:oleObj name="think-cell Folie" r:id="rId12" imgW="270" imgH="270" progId="TCLayout.ActiveDocument.1">
                  <p:embed/>
                  <p:pic>
                    <p:nvPicPr>
                      <p:cNvPr id="5" name="Objekt 4" hidden="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739" y="2225"/>
                        <a:ext cx="2735" cy="22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53440" y="384493"/>
            <a:ext cx="15361920" cy="1600200"/>
          </a:xfrm>
          <a:prstGeom prst="rect">
            <a:avLst/>
          </a:prstGeom>
        </p:spPr>
        <p:txBody>
          <a:bodyPr vert="horz" lIns="122092" tIns="61046" rIns="122092" bIns="61046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53440" y="8898900"/>
            <a:ext cx="3982720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D665-4F68-4AA6-B008-E9950B6EADA3}" type="datetimeFigureOut">
              <a:rPr lang="de-DE" smtClean="0"/>
              <a:t>25.11.2022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49195" y="8898900"/>
            <a:ext cx="2853732" cy="511175"/>
          </a:xfrm>
          <a:prstGeom prst="rect">
            <a:avLst/>
          </a:prstGeom>
        </p:spPr>
        <p:txBody>
          <a:bodyPr vert="horz" lIns="122092" tIns="61046" rIns="122092" bIns="6104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 Seite - </a:t>
            </a:r>
            <a:fld id="{65776C5D-FED1-41A1-8E06-910D3F4D4E5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1" y="2568352"/>
            <a:ext cx="17068801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60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53440" y="2240289"/>
            <a:ext cx="15361920" cy="6336348"/>
          </a:xfrm>
          <a:prstGeom prst="rect">
            <a:avLst/>
          </a:prstGeom>
        </p:spPr>
        <p:txBody>
          <a:bodyPr vert="horz" lIns="122092" tIns="61046" rIns="122092" bIns="61046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899A951C-1845-4918-81AE-B3AF6CA4B939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9136" y="8817922"/>
            <a:ext cx="1621632" cy="673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193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654" r:id="rId9"/>
  </p:sldLayoutIdLst>
  <p:hf hdr="0" dt="0"/>
  <p:txStyles>
    <p:titleStyle>
      <a:lvl1pPr algn="ctr" defTabSz="1220919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843" indent="-457843" algn="l" defTabSz="1220919" rtl="0" eaLnBrk="1" latinLnBrk="0" hangingPunct="1">
        <a:spcBef>
          <a:spcPct val="20000"/>
        </a:spcBef>
        <a:buClr>
          <a:srgbClr val="0070C0"/>
        </a:buClr>
        <a:buSzPct val="66000"/>
        <a:buFont typeface="Wingdings" panose="05000000000000000000" pitchFamily="2" charset="2"/>
        <a:buChar char="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1071103" indent="-460256" algn="l" defTabSz="1220919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556810" indent="-358448" algn="l" defTabSz="1220919" rtl="0" eaLnBrk="1" latinLnBrk="0" hangingPunct="1">
        <a:spcBef>
          <a:spcPct val="20000"/>
        </a:spcBef>
        <a:buClr>
          <a:srgbClr val="0070C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913135" indent="-231189" algn="l" defTabSz="1220919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441837" indent="0" algn="l" defTabSz="1220919" rtl="0" eaLnBrk="1" latinLnBrk="0" hangingPunct="1">
        <a:spcBef>
          <a:spcPct val="20000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7527" indent="-305228" algn="l" defTabSz="122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7984" indent="-305228" algn="l" defTabSz="122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8444" indent="-305228" algn="l" defTabSz="122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8904" indent="-305228" algn="l" defTabSz="12209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459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0919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1378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1837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2295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2756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3215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3674" algn="l" defTabSz="12209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 title="SymTrafficLight">
            <a:extLst>
              <a:ext uri="{FF2B5EF4-FFF2-40B4-BE49-F238E27FC236}">
                <a16:creationId xmlns:a16="http://schemas.microsoft.com/office/drawing/2014/main" id="{B0BB83FD-BE2B-C48D-D997-462CFD8A5D4A}"/>
              </a:ext>
            </a:extLst>
          </p:cNvPr>
          <p:cNvGrpSpPr/>
          <p:nvPr/>
        </p:nvGrpSpPr>
        <p:grpSpPr>
          <a:xfrm>
            <a:off x="541512" y="408112"/>
            <a:ext cx="768795" cy="743212"/>
            <a:chOff x="719575" y="2209569"/>
            <a:chExt cx="1085406" cy="1085406"/>
          </a:xfrm>
        </p:grpSpPr>
        <p:sp>
          <p:nvSpPr>
            <p:cNvPr id="3" name="Ellipse 2" title="VisboAmpelRed">
              <a:extLst>
                <a:ext uri="{FF2B5EF4-FFF2-40B4-BE49-F238E27FC236}">
                  <a16:creationId xmlns:a16="http://schemas.microsoft.com/office/drawing/2014/main" id="{F1E84FC8-204B-1A8C-661B-9EDAC94A5B64}"/>
                </a:ext>
              </a:extLst>
            </p:cNvPr>
            <p:cNvSpPr/>
            <p:nvPr/>
          </p:nvSpPr>
          <p:spPr>
            <a:xfrm>
              <a:off x="1156092" y="2412460"/>
              <a:ext cx="200258" cy="200258"/>
            </a:xfrm>
            <a:prstGeom prst="ellipse">
              <a:avLst/>
            </a:prstGeom>
            <a:solidFill>
              <a:srgbClr val="FF0000">
                <a:alpha val="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" name="Ellipse 3" title="VisboAmpelYellow">
              <a:extLst>
                <a:ext uri="{FF2B5EF4-FFF2-40B4-BE49-F238E27FC236}">
                  <a16:creationId xmlns:a16="http://schemas.microsoft.com/office/drawing/2014/main" id="{51D68D57-C323-9E50-9085-7468BF1DD0F9}"/>
                </a:ext>
              </a:extLst>
            </p:cNvPr>
            <p:cNvSpPr/>
            <p:nvPr/>
          </p:nvSpPr>
          <p:spPr>
            <a:xfrm>
              <a:off x="1156092" y="2659051"/>
              <a:ext cx="200258" cy="200258"/>
            </a:xfrm>
            <a:prstGeom prst="ellipse">
              <a:avLst/>
            </a:prstGeom>
            <a:solidFill>
              <a:srgbClr val="FFFF00">
                <a:alpha val="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Ellipse 4" title="VisboAmpelGreen">
              <a:extLst>
                <a:ext uri="{FF2B5EF4-FFF2-40B4-BE49-F238E27FC236}">
                  <a16:creationId xmlns:a16="http://schemas.microsoft.com/office/drawing/2014/main" id="{D3674DD5-C265-F5CE-B408-04B6A2583E52}"/>
                </a:ext>
              </a:extLst>
            </p:cNvPr>
            <p:cNvSpPr/>
            <p:nvPr/>
          </p:nvSpPr>
          <p:spPr>
            <a:xfrm>
              <a:off x="1156092" y="2920406"/>
              <a:ext cx="200258" cy="200258"/>
            </a:xfrm>
            <a:prstGeom prst="ellipse">
              <a:avLst/>
            </a:prstGeom>
            <a:solidFill>
              <a:srgbClr val="00B050">
                <a:alpha val="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6" name="Picture 7" descr="Stop light image traffic light clipart black and white 2">
              <a:extLst>
                <a:ext uri="{FF2B5EF4-FFF2-40B4-BE49-F238E27FC236}">
                  <a16:creationId xmlns:a16="http://schemas.microsoft.com/office/drawing/2014/main" id="{F1FFDDE7-7250-E71C-7600-1FF5016DD8A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9575" y="2209569"/>
              <a:ext cx="1085406" cy="10854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Abgerundetes Rechteck 4" title="Einzelprojektsicht">
            <a:extLst>
              <a:ext uri="{FF2B5EF4-FFF2-40B4-BE49-F238E27FC236}">
                <a16:creationId xmlns:a16="http://schemas.microsoft.com/office/drawing/2014/main" id="{7FEB1356-C9A6-9849-84E9-5937C3CDB3FD}"/>
              </a:ext>
            </a:extLst>
          </p:cNvPr>
          <p:cNvSpPr/>
          <p:nvPr/>
        </p:nvSpPr>
        <p:spPr>
          <a:xfrm>
            <a:off x="804020" y="2352284"/>
            <a:ext cx="15593162" cy="1693583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61096" rIns="72000" bIns="61096" rtlCol="0" anchor="t">
            <a:normAutofit/>
          </a:bodyPr>
          <a:lstStyle/>
          <a:p>
            <a:pPr algn="l"/>
            <a:r>
              <a:rPr lang="de-DE" sz="1600" dirty="0">
                <a:solidFill>
                  <a:schemeClr val="tx1"/>
                </a:solidFill>
              </a:rPr>
              <a:t>Einzelprojektsicht</a:t>
            </a:r>
          </a:p>
        </p:txBody>
      </p:sp>
      <p:sp>
        <p:nvSpPr>
          <p:cNvPr id="8" name="Abgerundetes Rechteck 54" title="Beschreibung">
            <a:extLst>
              <a:ext uri="{FF2B5EF4-FFF2-40B4-BE49-F238E27FC236}">
                <a16:creationId xmlns:a16="http://schemas.microsoft.com/office/drawing/2014/main" id="{CC20F053-130C-EB47-BB78-7ADE8CE7079A}"/>
              </a:ext>
            </a:extLst>
          </p:cNvPr>
          <p:cNvSpPr/>
          <p:nvPr/>
        </p:nvSpPr>
        <p:spPr>
          <a:xfrm>
            <a:off x="816688" y="1254990"/>
            <a:ext cx="7028686" cy="957761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61096" rIns="72000" bIns="61096" rtlCol="0" anchor="t">
            <a:normAutofit/>
          </a:bodyPr>
          <a:lstStyle/>
          <a:p>
            <a:pPr algn="l"/>
            <a:r>
              <a:rPr lang="de-DE" sz="1600" dirty="0">
                <a:solidFill>
                  <a:schemeClr val="tx1"/>
                </a:solidFill>
              </a:rPr>
              <a:t>Beschreibung</a:t>
            </a:r>
          </a:p>
        </p:txBody>
      </p:sp>
      <p:graphicFrame>
        <p:nvGraphicFramePr>
          <p:cNvPr id="9" name="Tabelle 8" title="TableBudgetCostAPVCV">
            <a:extLst>
              <a:ext uri="{FF2B5EF4-FFF2-40B4-BE49-F238E27FC236}">
                <a16:creationId xmlns:a16="http://schemas.microsoft.com/office/drawing/2014/main" id="{382A806D-30E9-8223-39A8-7EB315D2C8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89029"/>
              </p:ext>
            </p:extLst>
          </p:nvPr>
        </p:nvGraphicFramePr>
        <p:xfrm>
          <a:off x="816688" y="4168700"/>
          <a:ext cx="15593162" cy="9919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76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976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7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02926">
                <a:tc>
                  <a:txBody>
                    <a:bodyPr/>
                    <a:lstStyle/>
                    <a:p>
                      <a:pPr algn="ctr"/>
                      <a:r>
                        <a:rPr lang="de-D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Überblick und Details zu Kosten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1279698" rtl="0" eaLnBrk="1" latinLnBrk="0" hangingPunct="1"/>
                      <a:r>
                        <a:rPr lang="de-DE" sz="1400" kern="1200" dirty="0"/>
                        <a:t>Aktueller</a:t>
                      </a:r>
                      <a:br>
                        <a:rPr lang="de-DE" sz="1400" kern="1200" baseline="0" dirty="0"/>
                      </a:br>
                      <a:r>
                        <a:rPr lang="de-DE" sz="1400" kern="1200" baseline="0" dirty="0"/>
                        <a:t>Stand</a:t>
                      </a:r>
                      <a:r>
                        <a:rPr lang="de-DE" sz="1400" kern="1200" dirty="0"/>
                        <a:t> [T€]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2796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dirty="0"/>
                        <a:t>Letzte</a:t>
                      </a:r>
                      <a:br>
                        <a:rPr lang="de-DE" sz="1400" kern="1200" dirty="0"/>
                      </a:br>
                      <a:r>
                        <a:rPr lang="de-DE" sz="1400" kern="1200" dirty="0"/>
                        <a:t>Baseline [T€]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79698" rtl="0" eaLnBrk="1" latinLnBrk="0" hangingPunct="1"/>
                      <a:r>
                        <a:rPr lang="de-DE" sz="1400" kern="1200" dirty="0"/>
                        <a:t>Diff. zu </a:t>
                      </a:r>
                      <a:br>
                        <a:rPr lang="de-DE" sz="1400" kern="1200" dirty="0"/>
                      </a:br>
                      <a:r>
                        <a:rPr lang="de-DE" sz="1400" kern="1200" dirty="0"/>
                        <a:t>Aktuell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79698" rtl="0" eaLnBrk="1" latinLnBrk="0" hangingPunct="1"/>
                      <a:r>
                        <a:rPr lang="de-DE" sz="1400" kern="1200" dirty="0"/>
                        <a:t>Erste </a:t>
                      </a:r>
                      <a:br>
                        <a:rPr lang="de-DE" sz="1400" kern="1200" dirty="0"/>
                      </a:br>
                      <a:r>
                        <a:rPr lang="de-DE" sz="1400" kern="1200" dirty="0"/>
                        <a:t>Baseline [T€]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79698" rtl="0" eaLnBrk="1" latinLnBrk="0" hangingPunct="1"/>
                      <a:r>
                        <a:rPr lang="de-DE" sz="1400" kern="1200" dirty="0"/>
                        <a:t>Diff. zu</a:t>
                      </a:r>
                      <a:br>
                        <a:rPr lang="de-DE" sz="1400" kern="1200" dirty="0"/>
                      </a:br>
                      <a:r>
                        <a:rPr lang="de-DE" sz="1400" kern="1200" dirty="0"/>
                        <a:t>Aktuell</a:t>
                      </a:r>
                      <a:endParaRPr lang="de-D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014">
                <a:tc>
                  <a:txBody>
                    <a:bodyPr/>
                    <a:lstStyle/>
                    <a:p>
                      <a:r>
                        <a:rPr lang="de-DE" sz="1200" dirty="0"/>
                        <a:t>Budget</a:t>
                      </a:r>
                      <a:endParaRPr lang="de-DE" sz="1200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dirty="0">
                        <a:latin typeface="+mn-lt"/>
                      </a:endParaRPr>
                    </a:p>
                  </a:txBody>
                  <a:tcPr marL="36000" marR="288000" marT="36000" marB="36000">
                    <a:lnL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BE5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Textfeld 9">
            <a:extLst>
              <a:ext uri="{FF2B5EF4-FFF2-40B4-BE49-F238E27FC236}">
                <a16:creationId xmlns:a16="http://schemas.microsoft.com/office/drawing/2014/main" id="{EDC2251F-D477-0753-0E9A-D0D0D874CF41}"/>
              </a:ext>
            </a:extLst>
          </p:cNvPr>
          <p:cNvSpPr txBox="1"/>
          <p:nvPr/>
        </p:nvSpPr>
        <p:spPr>
          <a:xfrm>
            <a:off x="1039345" y="491796"/>
            <a:ext cx="2022447" cy="492717"/>
          </a:xfrm>
          <a:prstGeom prst="rect">
            <a:avLst/>
          </a:prstGeom>
          <a:noFill/>
        </p:spPr>
        <p:txBody>
          <a:bodyPr wrap="none" lIns="122191" tIns="61096" rIns="122191" bIns="61096" rtlCol="0">
            <a:spAutoFit/>
          </a:bodyPr>
          <a:lstStyle/>
          <a:p>
            <a:pPr algn="l"/>
            <a:r>
              <a:rPr lang="de-DE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rPr>
              <a:t>Projekt-Name</a:t>
            </a:r>
          </a:p>
        </p:txBody>
      </p:sp>
      <p:sp>
        <p:nvSpPr>
          <p:cNvPr id="11" name="Abgerundetes Rechteck 7" descr="noLegend">
            <a:extLst>
              <a:ext uri="{FF2B5EF4-FFF2-40B4-BE49-F238E27FC236}">
                <a16:creationId xmlns:a16="http://schemas.microsoft.com/office/drawing/2014/main" id="{F67965A9-01AE-3A59-71DE-D91F815D73E7}"/>
              </a:ext>
            </a:extLst>
          </p:cNvPr>
          <p:cNvSpPr/>
          <p:nvPr/>
        </p:nvSpPr>
        <p:spPr>
          <a:xfrm>
            <a:off x="816688" y="6816824"/>
            <a:ext cx="7401274" cy="1889531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t"/>
          <a:lstStyle/>
          <a:p>
            <a:pPr algn="l"/>
            <a:r>
              <a:rPr lang="de-DE" sz="1400" dirty="0" err="1">
                <a:solidFill>
                  <a:schemeClr val="tx1"/>
                </a:solidFill>
              </a:rPr>
              <a:t>ProjektBedarfsChart</a:t>
            </a:r>
            <a:r>
              <a:rPr lang="de-DE" sz="1400" dirty="0">
                <a:solidFill>
                  <a:schemeClr val="tx1"/>
                </a:solidFill>
              </a:rPr>
              <a:t> (0;0;1;1;1)</a:t>
            </a:r>
          </a:p>
        </p:txBody>
      </p:sp>
      <p:sp>
        <p:nvSpPr>
          <p:cNvPr id="13" name="Abgerundetes Rechteck 64">
            <a:extLst>
              <a:ext uri="{FF2B5EF4-FFF2-40B4-BE49-F238E27FC236}">
                <a16:creationId xmlns:a16="http://schemas.microsoft.com/office/drawing/2014/main" id="{1F593A38-5FDF-FD73-4C01-12F23F1E1285}"/>
              </a:ext>
            </a:extLst>
          </p:cNvPr>
          <p:cNvSpPr/>
          <p:nvPr/>
        </p:nvSpPr>
        <p:spPr>
          <a:xfrm>
            <a:off x="8217962" y="1193869"/>
            <a:ext cx="8179220" cy="1018881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61096" rIns="72000" bIns="61096" rtlCol="0" anchor="t">
            <a:normAutofit/>
          </a:bodyPr>
          <a:lstStyle/>
          <a:p>
            <a:pPr algn="l"/>
            <a:r>
              <a:rPr lang="de-DE" sz="1600" dirty="0">
                <a:solidFill>
                  <a:schemeClr val="tx1"/>
                </a:solidFill>
              </a:rPr>
              <a:t>Ampel-Text</a:t>
            </a:r>
          </a:p>
        </p:txBody>
      </p:sp>
      <p:pic>
        <p:nvPicPr>
          <p:cNvPr id="14" name="Picture 2" title="SymTeam">
            <a:extLst>
              <a:ext uri="{FF2B5EF4-FFF2-40B4-BE49-F238E27FC236}">
                <a16:creationId xmlns:a16="http://schemas.microsoft.com/office/drawing/2014/main" id="{6E200EFF-B287-C6AD-5299-BAFED2975F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9962" y="368226"/>
            <a:ext cx="584838" cy="584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9" title="SymFinance">
            <a:extLst>
              <a:ext uri="{FF2B5EF4-FFF2-40B4-BE49-F238E27FC236}">
                <a16:creationId xmlns:a16="http://schemas.microsoft.com/office/drawing/2014/main" id="{0B1DBD1D-C6BF-D197-5B89-9C781ADE04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1032" y="269064"/>
            <a:ext cx="684000" cy="6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title="SymSchedules">
            <a:extLst>
              <a:ext uri="{FF2B5EF4-FFF2-40B4-BE49-F238E27FC236}">
                <a16:creationId xmlns:a16="http://schemas.microsoft.com/office/drawing/2014/main" id="{FE6F8BB9-75C5-682A-4E3F-0E8A433E84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1264" y="368226"/>
            <a:ext cx="54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Abgerundetes Rechteck 7" descr="noLegend">
            <a:extLst>
              <a:ext uri="{FF2B5EF4-FFF2-40B4-BE49-F238E27FC236}">
                <a16:creationId xmlns:a16="http://schemas.microsoft.com/office/drawing/2014/main" id="{3E9D0552-B177-FD8D-55D5-371D17D9D7E2}"/>
              </a:ext>
            </a:extLst>
          </p:cNvPr>
          <p:cNvSpPr/>
          <p:nvPr/>
        </p:nvSpPr>
        <p:spPr>
          <a:xfrm>
            <a:off x="8534400" y="6816824"/>
            <a:ext cx="7850114" cy="1872208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DBE5F1"/>
            </a:solidFill>
          </a:ln>
          <a:effectLst>
            <a:outerShdw blurRad="50800" dist="50800" sx="1000" sy="1000" algn="ctr" rotWithShape="0">
              <a:srgbClr val="000000">
                <a:alpha val="43137"/>
              </a:srgbClr>
            </a:outerShdw>
            <a:reflection stA="45000" endPos="0" dir="5400000" sy="-100000" algn="bl" rotWithShape="0"/>
          </a:effectLst>
          <a:scene3d>
            <a:camera prst="orthographicFront"/>
            <a:lightRig rig="balanced" dir="t">
              <a:rot lat="0" lon="0" rev="5400000"/>
            </a:lightRig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t"/>
          <a:lstStyle/>
          <a:p>
            <a:pPr algn="l"/>
            <a:r>
              <a:rPr lang="de-DE" sz="1400" dirty="0" err="1">
                <a:solidFill>
                  <a:schemeClr val="tx1"/>
                </a:solidFill>
              </a:rPr>
              <a:t>ProjektBedarfsChart</a:t>
            </a:r>
            <a:r>
              <a:rPr lang="de-DE" sz="1400" dirty="0">
                <a:solidFill>
                  <a:schemeClr val="tx1"/>
                </a:solidFill>
              </a:rPr>
              <a:t> (0;0;1;1;2)</a:t>
            </a:r>
          </a:p>
        </p:txBody>
      </p:sp>
    </p:spTree>
    <p:extLst>
      <p:ext uri="{BB962C8B-B14F-4D97-AF65-F5344CB8AC3E}">
        <p14:creationId xmlns:p14="http://schemas.microsoft.com/office/powerpoint/2010/main" val="29412066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200" dirty="0" smtClean="0">
            <a:solidFill>
              <a:schemeClr val="tx1"/>
            </a:solidFill>
            <a:latin typeface="Gill Sans Light"/>
            <a:ea typeface="Tahoma" panose="020B0604030504040204" pitchFamily="34" charset="0"/>
            <a:cs typeface="Tahom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">
      <a:dk1>
        <a:srgbClr val="572E2D"/>
      </a:dk1>
      <a:lt1>
        <a:srgbClr val="2A5657"/>
      </a:lt1>
      <a:dk2>
        <a:srgbClr val="484D4B"/>
      </a:dk2>
      <a:lt2>
        <a:srgbClr val="A5A5A5"/>
      </a:lt2>
      <a:accent1>
        <a:srgbClr val="669AA4"/>
      </a:accent1>
      <a:accent2>
        <a:srgbClr val="930706"/>
      </a:accent2>
      <a:accent3>
        <a:srgbClr val="ACB4B4"/>
      </a:accent3>
      <a:accent4>
        <a:srgbClr val="492625"/>
      </a:accent4>
      <a:accent5>
        <a:srgbClr val="B8CACF"/>
      </a:accent5>
      <a:accent6>
        <a:srgbClr val="850605"/>
      </a:accent6>
      <a:hlink>
        <a:srgbClr val="0000FF"/>
      </a:hlink>
      <a:folHlink>
        <a:srgbClr val="FF00FF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49</Words>
  <Application>Microsoft Office PowerPoint</Application>
  <PresentationFormat>Benutzerdefiniert</PresentationFormat>
  <Paragraphs>13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Gill Sans Light</vt:lpstr>
      <vt:lpstr>Noteworthy Bold</vt:lpstr>
      <vt:lpstr>Wingdings</vt:lpstr>
      <vt:lpstr>Larissa</vt:lpstr>
      <vt:lpstr>think-cell Folie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tom</dc:creator>
  <cp:lastModifiedBy>Thomas Koytek</cp:lastModifiedBy>
  <cp:revision>2456</cp:revision>
  <cp:lastPrinted>2019-01-16T14:41:47Z</cp:lastPrinted>
  <dcterms:modified xsi:type="dcterms:W3CDTF">2022-11-25T14:07:34Z</dcterms:modified>
</cp:coreProperties>
</file>