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716" r:id="rId1"/>
  </p:sldMasterIdLst>
  <p:notesMasterIdLst>
    <p:notesMasterId r:id="rId3"/>
  </p:notesMasterIdLst>
  <p:handoutMasterIdLst>
    <p:handoutMasterId r:id="rId4"/>
  </p:handoutMasterIdLst>
  <p:sldIdLst>
    <p:sldId id="448" r:id="rId2"/>
  </p:sldIdLst>
  <p:sldSz cx="17068800" cy="9601200"/>
  <p:notesSz cx="6864350" cy="9996488"/>
  <p:defaultTextStyle>
    <a:defPPr>
      <a:defRPr lang="de-DE"/>
    </a:defPPr>
    <a:lvl1pPr algn="ctr" defTabSz="574586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1pPr>
    <a:lvl2pPr marL="337258" algn="ctr" defTabSz="574586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2pPr>
    <a:lvl3pPr marL="674513" algn="ctr" defTabSz="574586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3pPr>
    <a:lvl4pPr marL="1011772" algn="ctr" defTabSz="574586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4pPr>
    <a:lvl5pPr marL="1349030" algn="ctr" defTabSz="574586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5pPr>
    <a:lvl6pPr marL="2248382" algn="l" defTabSz="899354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6pPr>
    <a:lvl7pPr marL="2698058" algn="l" defTabSz="899354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7pPr>
    <a:lvl8pPr marL="3147735" algn="l" defTabSz="899354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8pPr>
    <a:lvl9pPr marL="3597412" algn="l" defTabSz="899354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53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8CCB"/>
    <a:srgbClr val="F7941E"/>
    <a:srgbClr val="DBE5F1"/>
    <a:srgbClr val="E8A318"/>
    <a:srgbClr val="EB9639"/>
    <a:srgbClr val="EBB03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69" autoAdjust="0"/>
    <p:restoredTop sz="92211" autoAdjust="0"/>
  </p:normalViewPr>
  <p:slideViewPr>
    <p:cSldViewPr>
      <p:cViewPr varScale="1">
        <p:scale>
          <a:sx n="74" d="100"/>
          <a:sy n="74" d="100"/>
        </p:scale>
        <p:origin x="258" y="78"/>
      </p:cViewPr>
      <p:guideLst>
        <p:guide orient="horz" pos="3024"/>
        <p:guide pos="537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Koytek" userId="1122f4c81c71b2f9" providerId="LiveId" clId="{CB2AD38B-71CA-4D74-8831-A4C62AC5FABA}"/>
    <pc:docChg chg="modSld">
      <pc:chgData name="Thomas Koytek" userId="1122f4c81c71b2f9" providerId="LiveId" clId="{CB2AD38B-71CA-4D74-8831-A4C62AC5FABA}" dt="2021-09-12T06:54:34.372" v="94" actId="962"/>
      <pc:docMkLst>
        <pc:docMk/>
      </pc:docMkLst>
      <pc:sldChg chg="modSp mod">
        <pc:chgData name="Thomas Koytek" userId="1122f4c81c71b2f9" providerId="LiveId" clId="{CB2AD38B-71CA-4D74-8831-A4C62AC5FABA}" dt="2021-09-12T06:54:34.372" v="94" actId="962"/>
        <pc:sldMkLst>
          <pc:docMk/>
          <pc:sldMk cId="2747695037" sldId="448"/>
        </pc:sldMkLst>
        <pc:spChg chg="mod">
          <ac:chgData name="Thomas Koytek" userId="1122f4c81c71b2f9" providerId="LiveId" clId="{CB2AD38B-71CA-4D74-8831-A4C62AC5FABA}" dt="2021-09-12T06:54:19.054" v="88" actId="962"/>
          <ac:spMkLst>
            <pc:docMk/>
            <pc:sldMk cId="2747695037" sldId="448"/>
            <ac:spMk id="10" creationId="{D8492EC2-725D-4C29-AA1F-076F7CE72121}"/>
          </ac:spMkLst>
        </pc:spChg>
        <pc:spChg chg="mod">
          <ac:chgData name="Thomas Koytek" userId="1122f4c81c71b2f9" providerId="LiveId" clId="{CB2AD38B-71CA-4D74-8831-A4C62AC5FABA}" dt="2021-09-12T06:54:23.942" v="90" actId="962"/>
          <ac:spMkLst>
            <pc:docMk/>
            <pc:sldMk cId="2747695037" sldId="448"/>
            <ac:spMk id="11" creationId="{BEA22C3A-59A8-4628-AF16-2433E8D97BE1}"/>
          </ac:spMkLst>
        </pc:spChg>
        <pc:spChg chg="mod">
          <ac:chgData name="Thomas Koytek" userId="1122f4c81c71b2f9" providerId="LiveId" clId="{CB2AD38B-71CA-4D74-8831-A4C62AC5FABA}" dt="2021-09-12T06:54:29.654" v="92" actId="962"/>
          <ac:spMkLst>
            <pc:docMk/>
            <pc:sldMk cId="2747695037" sldId="448"/>
            <ac:spMk id="12" creationId="{C916BC94-8C26-4A57-AB2C-2B545CCA69D8}"/>
          </ac:spMkLst>
        </pc:spChg>
        <pc:spChg chg="mod">
          <ac:chgData name="Thomas Koytek" userId="1122f4c81c71b2f9" providerId="LiveId" clId="{CB2AD38B-71CA-4D74-8831-A4C62AC5FABA}" dt="2021-09-12T06:54:34.372" v="94" actId="962"/>
          <ac:spMkLst>
            <pc:docMk/>
            <pc:sldMk cId="2747695037" sldId="448"/>
            <ac:spMk id="13" creationId="{E38BC1D3-4178-44A4-83DB-0EF23F6DC236}"/>
          </ac:spMkLst>
        </pc:spChg>
      </pc:sldChg>
    </pc:docChg>
  </pc:docChgLst>
  <pc:docChgLst>
    <pc:chgData name="Thomas Koytek" userId="1122f4c81c71b2f9" providerId="LiveId" clId="{8A5D950C-D9C1-4F59-A6B3-A87BE47E3404}"/>
    <pc:docChg chg="custSel modSld">
      <pc:chgData name="Thomas Koytek" userId="1122f4c81c71b2f9" providerId="LiveId" clId="{8A5D950C-D9C1-4F59-A6B3-A87BE47E3404}" dt="2021-09-12T09:02:55.292" v="134" actId="962"/>
      <pc:docMkLst>
        <pc:docMk/>
      </pc:docMkLst>
      <pc:sldChg chg="addSp delSp modSp mod">
        <pc:chgData name="Thomas Koytek" userId="1122f4c81c71b2f9" providerId="LiveId" clId="{8A5D950C-D9C1-4F59-A6B3-A87BE47E3404}" dt="2021-09-12T09:02:55.292" v="134" actId="962"/>
        <pc:sldMkLst>
          <pc:docMk/>
          <pc:sldMk cId="2747695037" sldId="448"/>
        </pc:sldMkLst>
        <pc:spChg chg="del">
          <ac:chgData name="Thomas Koytek" userId="1122f4c81c71b2f9" providerId="LiveId" clId="{8A5D950C-D9C1-4F59-A6B3-A87BE47E3404}" dt="2021-09-12T09:00:22.558" v="4" actId="478"/>
          <ac:spMkLst>
            <pc:docMk/>
            <pc:sldMk cId="2747695037" sldId="448"/>
            <ac:spMk id="8" creationId="{00000000-0000-0000-0000-000000000000}"/>
          </ac:spMkLst>
        </pc:spChg>
        <pc:spChg chg="del">
          <ac:chgData name="Thomas Koytek" userId="1122f4c81c71b2f9" providerId="LiveId" clId="{8A5D950C-D9C1-4F59-A6B3-A87BE47E3404}" dt="2021-09-12T09:00:19.660" v="0" actId="478"/>
          <ac:spMkLst>
            <pc:docMk/>
            <pc:sldMk cId="2747695037" sldId="448"/>
            <ac:spMk id="10" creationId="{D8492EC2-725D-4C29-AA1F-076F7CE72121}"/>
          </ac:spMkLst>
        </pc:spChg>
        <pc:spChg chg="del">
          <ac:chgData name="Thomas Koytek" userId="1122f4c81c71b2f9" providerId="LiveId" clId="{8A5D950C-D9C1-4F59-A6B3-A87BE47E3404}" dt="2021-09-12T09:00:20.581" v="1" actId="478"/>
          <ac:spMkLst>
            <pc:docMk/>
            <pc:sldMk cId="2747695037" sldId="448"/>
            <ac:spMk id="11" creationId="{BEA22C3A-59A8-4628-AF16-2433E8D97BE1}"/>
          </ac:spMkLst>
        </pc:spChg>
        <pc:spChg chg="del">
          <ac:chgData name="Thomas Koytek" userId="1122f4c81c71b2f9" providerId="LiveId" clId="{8A5D950C-D9C1-4F59-A6B3-A87BE47E3404}" dt="2021-09-12T09:00:21.399" v="2" actId="478"/>
          <ac:spMkLst>
            <pc:docMk/>
            <pc:sldMk cId="2747695037" sldId="448"/>
            <ac:spMk id="12" creationId="{C916BC94-8C26-4A57-AB2C-2B545CCA69D8}"/>
          </ac:spMkLst>
        </pc:spChg>
        <pc:spChg chg="del">
          <ac:chgData name="Thomas Koytek" userId="1122f4c81c71b2f9" providerId="LiveId" clId="{8A5D950C-D9C1-4F59-A6B3-A87BE47E3404}" dt="2021-09-12T09:00:22.013" v="3" actId="478"/>
          <ac:spMkLst>
            <pc:docMk/>
            <pc:sldMk cId="2747695037" sldId="448"/>
            <ac:spMk id="13" creationId="{E38BC1D3-4178-44A4-83DB-0EF23F6DC236}"/>
          </ac:spMkLst>
        </pc:spChg>
        <pc:graphicFrameChg chg="add mod">
          <ac:chgData name="Thomas Koytek" userId="1122f4c81c71b2f9" providerId="LiveId" clId="{8A5D950C-D9C1-4F59-A6B3-A87BE47E3404}" dt="2021-09-12T09:02:55.292" v="134" actId="962"/>
          <ac:graphicFrameMkLst>
            <pc:docMk/>
            <pc:sldMk cId="2747695037" sldId="448"/>
            <ac:graphicFrameMk id="14" creationId="{FD8DD427-E131-4314-9FF7-1477BF222D3C}"/>
          </ac:graphicFrameMkLst>
        </pc:graphicFrameChg>
      </pc:sldChg>
    </pc:docChg>
  </pc:docChgLst>
  <pc:docChgLst>
    <pc:chgData name="Thomas Koytek" userId="1122f4c81c71b2f9" providerId="LiveId" clId="{B520542D-A6E6-4A8B-BCD9-62203FB41DDA}"/>
    <pc:docChg chg="modSld">
      <pc:chgData name="Thomas Koytek" userId="1122f4c81c71b2f9" providerId="LiveId" clId="{B520542D-A6E6-4A8B-BCD9-62203FB41DDA}" dt="2022-11-25T11:49:55.068" v="0" actId="962"/>
      <pc:docMkLst>
        <pc:docMk/>
      </pc:docMkLst>
      <pc:sldChg chg="modSp mod">
        <pc:chgData name="Thomas Koytek" userId="1122f4c81c71b2f9" providerId="LiveId" clId="{B520542D-A6E6-4A8B-BCD9-62203FB41DDA}" dt="2022-11-25T11:49:55.068" v="0" actId="962"/>
        <pc:sldMkLst>
          <pc:docMk/>
          <pc:sldMk cId="2747695037" sldId="448"/>
        </pc:sldMkLst>
        <pc:graphicFrameChg chg="mod">
          <ac:chgData name="Thomas Koytek" userId="1122f4c81c71b2f9" providerId="LiveId" clId="{B520542D-A6E6-4A8B-BCD9-62203FB41DDA}" dt="2022-11-25T11:49:55.068" v="0" actId="962"/>
          <ac:graphicFrameMkLst>
            <pc:docMk/>
            <pc:sldMk cId="2747695037" sldId="448"/>
            <ac:graphicFrameMk id="14" creationId="{FD8DD427-E131-4314-9FF7-1477BF222D3C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821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19374F5E-DF45-4BEC-9D66-DFC57119FD26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821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CC694DF6-5A87-403A-9349-A7F7045054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4696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00013" y="749300"/>
            <a:ext cx="6664325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4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5247" y="4748332"/>
            <a:ext cx="5033857" cy="4498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341" tIns="48171" rIns="96341" bIns="481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>
                <a:sym typeface="Noteworthy Bold" charset="0"/>
              </a:rPr>
              <a:t>Click to edit Master text styles</a:t>
            </a:r>
          </a:p>
          <a:p>
            <a:pPr lvl="1"/>
            <a:r>
              <a:rPr lang="de-DE">
                <a:sym typeface="Noteworthy Bold" charset="0"/>
              </a:rPr>
              <a:t>Second level</a:t>
            </a:r>
          </a:p>
          <a:p>
            <a:pPr lvl="2"/>
            <a:r>
              <a:rPr lang="de-DE">
                <a:sym typeface="Noteworthy Bold" charset="0"/>
              </a:rPr>
              <a:t>Third level</a:t>
            </a:r>
          </a:p>
          <a:p>
            <a:pPr lvl="3"/>
            <a:r>
              <a:rPr lang="de-DE">
                <a:sym typeface="Noteworthy Bold" charset="0"/>
              </a:rPr>
              <a:t>Fourth level</a:t>
            </a:r>
          </a:p>
          <a:p>
            <a:pPr lvl="4"/>
            <a:r>
              <a:rPr lang="de-DE">
                <a:sym typeface="Noteworthy Bold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41673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674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1pPr>
    <a:lvl2pPr marL="337258" algn="l" defTabSz="449674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2pPr>
    <a:lvl3pPr marL="674513" algn="l" defTabSz="449674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3pPr>
    <a:lvl4pPr marL="1011772" algn="l" defTabSz="449674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4pPr>
    <a:lvl5pPr marL="1349030" algn="l" defTabSz="449674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5pPr>
    <a:lvl6pPr marL="2248382" algn="l" defTabSz="89935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698058" algn="l" defTabSz="89935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147735" algn="l" defTabSz="89935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597412" algn="l" defTabSz="89935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80160" y="2982603"/>
            <a:ext cx="14508480" cy="205803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560320" y="5440680"/>
            <a:ext cx="1194816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398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79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19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59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99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39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78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18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7" name="Gerade Verbindung 6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365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09985895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13406120" y="384502"/>
            <a:ext cx="4160520" cy="819213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24561" y="384502"/>
            <a:ext cx="12197080" cy="819213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4746440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7" name="Gerade Verbindung 6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9060246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8317" y="6169669"/>
            <a:ext cx="1450848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48317" y="4069400"/>
            <a:ext cx="1450848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39849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796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1954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5939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19924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3909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7894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1879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7" name="Gerade Verbindung 6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0918185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24560" y="2240286"/>
            <a:ext cx="817880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9387840" y="2240286"/>
            <a:ext cx="817880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9506032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3440" y="384493"/>
            <a:ext cx="1536192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53441" y="2149159"/>
            <a:ext cx="7541684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39849" indent="0">
              <a:buNone/>
              <a:defRPr sz="2800" b="1"/>
            </a:lvl2pPr>
            <a:lvl3pPr marL="1279698" indent="0">
              <a:buNone/>
              <a:defRPr sz="2500" b="1"/>
            </a:lvl3pPr>
            <a:lvl4pPr marL="1919547" indent="0">
              <a:buNone/>
              <a:defRPr sz="2200" b="1"/>
            </a:lvl4pPr>
            <a:lvl5pPr marL="2559397" indent="0">
              <a:buNone/>
              <a:defRPr sz="2200" b="1"/>
            </a:lvl5pPr>
            <a:lvl6pPr marL="3199246" indent="0">
              <a:buNone/>
              <a:defRPr sz="2200" b="1"/>
            </a:lvl6pPr>
            <a:lvl7pPr marL="3839098" indent="0">
              <a:buNone/>
              <a:defRPr sz="2200" b="1"/>
            </a:lvl7pPr>
            <a:lvl8pPr marL="4478947" indent="0">
              <a:buNone/>
              <a:defRPr sz="2200" b="1"/>
            </a:lvl8pPr>
            <a:lvl9pPr marL="5118796" indent="0">
              <a:buNone/>
              <a:defRPr sz="2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53441" y="3044826"/>
            <a:ext cx="7541684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8670722" y="2149159"/>
            <a:ext cx="7544647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39849" indent="0">
              <a:buNone/>
              <a:defRPr sz="2800" b="1"/>
            </a:lvl2pPr>
            <a:lvl3pPr marL="1279698" indent="0">
              <a:buNone/>
              <a:defRPr sz="2500" b="1"/>
            </a:lvl3pPr>
            <a:lvl4pPr marL="1919547" indent="0">
              <a:buNone/>
              <a:defRPr sz="2200" b="1"/>
            </a:lvl4pPr>
            <a:lvl5pPr marL="2559397" indent="0">
              <a:buNone/>
              <a:defRPr sz="2200" b="1"/>
            </a:lvl5pPr>
            <a:lvl6pPr marL="3199246" indent="0">
              <a:buNone/>
              <a:defRPr sz="2200" b="1"/>
            </a:lvl6pPr>
            <a:lvl7pPr marL="3839098" indent="0">
              <a:buNone/>
              <a:defRPr sz="2200" b="1"/>
            </a:lvl7pPr>
            <a:lvl8pPr marL="4478947" indent="0">
              <a:buNone/>
              <a:defRPr sz="2200" b="1"/>
            </a:lvl8pPr>
            <a:lvl9pPr marL="5118796" indent="0">
              <a:buNone/>
              <a:defRPr sz="2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8670722" y="3044826"/>
            <a:ext cx="7544647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2807275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6" name="Gerade Verbindung 5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7730664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76C5D-FED1-41A1-8E06-910D3F4D4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9643764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3443" y="382270"/>
            <a:ext cx="5615517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673428" y="382276"/>
            <a:ext cx="9541933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53443" y="2009145"/>
            <a:ext cx="5615517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39849" indent="0">
              <a:buNone/>
              <a:defRPr sz="1700"/>
            </a:lvl2pPr>
            <a:lvl3pPr marL="1279698" indent="0">
              <a:buNone/>
              <a:defRPr sz="1400"/>
            </a:lvl3pPr>
            <a:lvl4pPr marL="1919547" indent="0">
              <a:buNone/>
              <a:defRPr sz="1300"/>
            </a:lvl4pPr>
            <a:lvl5pPr marL="2559397" indent="0">
              <a:buNone/>
              <a:defRPr sz="1300"/>
            </a:lvl5pPr>
            <a:lvl6pPr marL="3199246" indent="0">
              <a:buNone/>
              <a:defRPr sz="1300"/>
            </a:lvl6pPr>
            <a:lvl7pPr marL="3839098" indent="0">
              <a:buNone/>
              <a:defRPr sz="1300"/>
            </a:lvl7pPr>
            <a:lvl8pPr marL="4478947" indent="0">
              <a:buNone/>
              <a:defRPr sz="1300"/>
            </a:lvl8pPr>
            <a:lvl9pPr marL="5118796" indent="0">
              <a:buNone/>
              <a:defRPr sz="13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965806" y="1877075"/>
            <a:ext cx="55833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 userDrawn="1"/>
        </p:nvCxnSpPr>
        <p:spPr>
          <a:xfrm>
            <a:off x="1586182" y="1965810"/>
            <a:ext cx="49630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0176944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5604" y="6720841"/>
            <a:ext cx="1024128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345604" y="857885"/>
            <a:ext cx="1024128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39849" indent="0">
              <a:buNone/>
              <a:defRPr sz="3900"/>
            </a:lvl2pPr>
            <a:lvl3pPr marL="1279698" indent="0">
              <a:buNone/>
              <a:defRPr sz="3400"/>
            </a:lvl3pPr>
            <a:lvl4pPr marL="1919547" indent="0">
              <a:buNone/>
              <a:defRPr sz="2800"/>
            </a:lvl4pPr>
            <a:lvl5pPr marL="2559397" indent="0">
              <a:buNone/>
              <a:defRPr sz="2800"/>
            </a:lvl5pPr>
            <a:lvl6pPr marL="3199246" indent="0">
              <a:buNone/>
              <a:defRPr sz="2800"/>
            </a:lvl6pPr>
            <a:lvl7pPr marL="3839098" indent="0">
              <a:buNone/>
              <a:defRPr sz="2800"/>
            </a:lvl7pPr>
            <a:lvl8pPr marL="4478947" indent="0">
              <a:buNone/>
              <a:defRPr sz="2800"/>
            </a:lvl8pPr>
            <a:lvl9pPr marL="5118796" indent="0">
              <a:buNone/>
              <a:defRPr sz="28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345604" y="7514274"/>
            <a:ext cx="1024128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39849" indent="0">
              <a:buNone/>
              <a:defRPr sz="1700"/>
            </a:lvl2pPr>
            <a:lvl3pPr marL="1279698" indent="0">
              <a:buNone/>
              <a:defRPr sz="1400"/>
            </a:lvl3pPr>
            <a:lvl4pPr marL="1919547" indent="0">
              <a:buNone/>
              <a:defRPr sz="1300"/>
            </a:lvl4pPr>
            <a:lvl5pPr marL="2559397" indent="0">
              <a:buNone/>
              <a:defRPr sz="1300"/>
            </a:lvl5pPr>
            <a:lvl6pPr marL="3199246" indent="0">
              <a:buNone/>
              <a:defRPr sz="1300"/>
            </a:lvl6pPr>
            <a:lvl7pPr marL="3839098" indent="0">
              <a:buNone/>
              <a:defRPr sz="1300"/>
            </a:lvl7pPr>
            <a:lvl8pPr marL="4478947" indent="0">
              <a:buNone/>
              <a:defRPr sz="1300"/>
            </a:lvl8pPr>
            <a:lvl9pPr marL="5118796" indent="0">
              <a:buNone/>
              <a:defRPr sz="13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65840442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53440" y="384493"/>
            <a:ext cx="15361920" cy="1600200"/>
          </a:xfrm>
          <a:prstGeom prst="rect">
            <a:avLst/>
          </a:prstGeom>
        </p:spPr>
        <p:txBody>
          <a:bodyPr vert="horz" lIns="127970" tIns="63987" rIns="127970" bIns="63987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53440" y="2240286"/>
            <a:ext cx="15361920" cy="6336348"/>
          </a:xfrm>
          <a:prstGeom prst="rect">
            <a:avLst/>
          </a:prstGeom>
        </p:spPr>
        <p:txBody>
          <a:bodyPr vert="horz" lIns="127970" tIns="63987" rIns="127970" bIns="63987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53440" y="9041954"/>
            <a:ext cx="3982720" cy="511175"/>
          </a:xfrm>
          <a:prstGeom prst="rect">
            <a:avLst/>
          </a:prstGeom>
        </p:spPr>
        <p:txBody>
          <a:bodyPr vert="horz" lIns="127970" tIns="63987" rIns="127970" bIns="6398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0D665-4F68-4AA6-B008-E9950B6EADA3}" type="datetimeFigureOut">
              <a:rPr lang="de-DE" smtClean="0"/>
              <a:t>25.11.2022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558069" y="9041954"/>
            <a:ext cx="3982720" cy="511175"/>
          </a:xfrm>
          <a:prstGeom prst="rect">
            <a:avLst/>
          </a:prstGeom>
        </p:spPr>
        <p:txBody>
          <a:bodyPr vert="horz" lIns="127970" tIns="63987" rIns="127970" bIns="6398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feld 7"/>
          <p:cNvSpPr txBox="1"/>
          <p:nvPr userDrawn="1"/>
        </p:nvSpPr>
        <p:spPr>
          <a:xfrm>
            <a:off x="14562228" y="9267706"/>
            <a:ext cx="901504" cy="244767"/>
          </a:xfrm>
          <a:prstGeom prst="rect">
            <a:avLst/>
          </a:prstGeom>
          <a:noFill/>
        </p:spPr>
        <p:txBody>
          <a:bodyPr wrap="none" lIns="89999" tIns="45000" rIns="89999" bIns="45000" rtlCol="0">
            <a:spAutoFit/>
          </a:bodyPr>
          <a:lstStyle/>
          <a:p>
            <a:r>
              <a:rPr lang="de-DE" sz="1000" dirty="0" err="1"/>
              <a:t>Generated</a:t>
            </a:r>
            <a:r>
              <a:rPr lang="de-DE" sz="1000" dirty="0"/>
              <a:t> by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BDF31643-8765-4DE7-B257-BB3B2F9F5BB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591184" y="9118306"/>
            <a:ext cx="964307" cy="298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01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hf hdr="0" dt="0"/>
  <p:txStyles>
    <p:titleStyle>
      <a:lvl1pPr algn="ctr" defTabSz="1279698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9888" indent="-479888" algn="l" defTabSz="1279698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756" indent="-399904" algn="l" defTabSz="1279698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599625" indent="-319925" algn="l" defTabSz="12796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474" indent="-319925" algn="l" defTabSz="1279698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323" indent="-319925" algn="l" defTabSz="1279698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19172" indent="-319925" algn="l" defTabSz="12796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59021" indent="-319925" algn="l" defTabSz="12796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798872" indent="-319925" algn="l" defTabSz="12796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38723" indent="-319925" algn="l" defTabSz="12796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7969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9849" algn="l" defTabSz="127969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79698" algn="l" defTabSz="127969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547" algn="l" defTabSz="127969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59397" algn="l" defTabSz="127969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99246" algn="l" defTabSz="127969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39098" algn="l" defTabSz="127969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78947" algn="l" defTabSz="127969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18796" algn="l" defTabSz="127969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901552" y="453360"/>
            <a:ext cx="2022447" cy="492717"/>
          </a:xfrm>
          <a:prstGeom prst="rect">
            <a:avLst/>
          </a:prstGeom>
          <a:noFill/>
        </p:spPr>
        <p:txBody>
          <a:bodyPr wrap="none" lIns="122191" tIns="61096" rIns="122191" bIns="61096" rtlCol="0">
            <a:spAutoFit/>
          </a:bodyPr>
          <a:lstStyle/>
          <a:p>
            <a:pPr algn="l"/>
            <a:r>
              <a:rPr lang="de-DE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rPr>
              <a:t>Projekt-Name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829544" y="9157680"/>
            <a:ext cx="432362" cy="323440"/>
          </a:xfrm>
          <a:prstGeom prst="rect">
            <a:avLst/>
          </a:prstGeom>
          <a:noFill/>
        </p:spPr>
        <p:txBody>
          <a:bodyPr wrap="none" lIns="0" tIns="61096" rIns="0" bIns="61096" rtlCol="0">
            <a:spAutoFit/>
          </a:bodyPr>
          <a:lstStyle/>
          <a:p>
            <a:pPr algn="l"/>
            <a:r>
              <a:rPr lang="de-DE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rPr>
              <a:t>Stand:</a:t>
            </a:r>
          </a:p>
        </p:txBody>
      </p:sp>
      <p:sp>
        <p:nvSpPr>
          <p:cNvPr id="52" name="Textfeld 51"/>
          <p:cNvSpPr txBox="1"/>
          <p:nvPr/>
        </p:nvSpPr>
        <p:spPr>
          <a:xfrm>
            <a:off x="7199928" y="9157680"/>
            <a:ext cx="1046440" cy="323440"/>
          </a:xfrm>
          <a:prstGeom prst="rect">
            <a:avLst/>
          </a:prstGeom>
          <a:noFill/>
        </p:spPr>
        <p:txBody>
          <a:bodyPr wrap="none" lIns="0" tIns="61096" rIns="0" bIns="61096" rtlCol="0">
            <a:spAutoFit/>
          </a:bodyPr>
          <a:lstStyle/>
          <a:p>
            <a:pPr algn="l"/>
            <a:r>
              <a:rPr lang="de-DE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rPr>
              <a:t>Verantwortlich:</a:t>
            </a:r>
          </a:p>
        </p:txBody>
      </p:sp>
      <p:graphicFrame>
        <p:nvGraphicFramePr>
          <p:cNvPr id="14" name="Tabelle 13" title="TableBudgetCostAPVCV">
            <a:extLst>
              <a:ext uri="{FF2B5EF4-FFF2-40B4-BE49-F238E27FC236}">
                <a16:creationId xmlns:a16="http://schemas.microsoft.com/office/drawing/2014/main" id="{FD8DD427-E131-4314-9FF7-1477BF222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950255"/>
              </p:ext>
            </p:extLst>
          </p:nvPr>
        </p:nvGraphicFramePr>
        <p:xfrm>
          <a:off x="1012749" y="1144364"/>
          <a:ext cx="15120001" cy="9919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4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8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8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94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18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194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02926">
                <a:tc>
                  <a:txBody>
                    <a:bodyPr/>
                    <a:lstStyle/>
                    <a:p>
                      <a:pPr algn="ctr"/>
                      <a:r>
                        <a:rPr lang="de-D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Überblick und Details zu Kosten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1279698" rtl="0" eaLnBrk="1" latinLnBrk="0" hangingPunct="1"/>
                      <a:r>
                        <a:rPr lang="de-DE" sz="1400" kern="1200" dirty="0"/>
                        <a:t>Aktueller</a:t>
                      </a:r>
                      <a:br>
                        <a:rPr lang="de-DE" sz="1400" kern="1200" baseline="0" dirty="0"/>
                      </a:br>
                      <a:r>
                        <a:rPr lang="de-DE" sz="1400" kern="1200" baseline="0" dirty="0"/>
                        <a:t>Stand</a:t>
                      </a:r>
                      <a:r>
                        <a:rPr lang="de-DE" sz="1400" kern="1200" dirty="0"/>
                        <a:t> [T€]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6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kern="1200" dirty="0"/>
                        <a:t>Letzte</a:t>
                      </a:r>
                      <a:br>
                        <a:rPr lang="de-DE" sz="1400" kern="1200" dirty="0"/>
                      </a:br>
                      <a:r>
                        <a:rPr lang="de-DE" sz="1400" kern="1200" dirty="0"/>
                        <a:t>Baseline [T€]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79698" rtl="0" eaLnBrk="1" latinLnBrk="0" hangingPunct="1"/>
                      <a:r>
                        <a:rPr lang="de-DE" sz="1400" kern="1200" dirty="0"/>
                        <a:t>Diff. zu </a:t>
                      </a:r>
                      <a:br>
                        <a:rPr lang="de-DE" sz="1400" kern="1200" dirty="0"/>
                      </a:br>
                      <a:r>
                        <a:rPr lang="de-DE" sz="1400" kern="1200" dirty="0"/>
                        <a:t>Aktuell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79698" rtl="0" eaLnBrk="1" latinLnBrk="0" hangingPunct="1"/>
                      <a:r>
                        <a:rPr lang="de-DE" sz="1400" kern="1200" dirty="0"/>
                        <a:t>Erste </a:t>
                      </a:r>
                      <a:br>
                        <a:rPr lang="de-DE" sz="1400" kern="1200" dirty="0"/>
                      </a:br>
                      <a:r>
                        <a:rPr lang="de-DE" sz="1400" kern="1200" dirty="0"/>
                        <a:t>Baseline [T€]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79698" rtl="0" eaLnBrk="1" latinLnBrk="0" hangingPunct="1"/>
                      <a:r>
                        <a:rPr lang="de-DE" sz="1400" kern="1200" dirty="0"/>
                        <a:t>Diff. zu</a:t>
                      </a:r>
                      <a:br>
                        <a:rPr lang="de-DE" sz="1400" kern="1200" dirty="0"/>
                      </a:br>
                      <a:r>
                        <a:rPr lang="de-DE" sz="1400" kern="1200" dirty="0"/>
                        <a:t>Aktuell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014">
                <a:tc>
                  <a:txBody>
                    <a:bodyPr/>
                    <a:lstStyle/>
                    <a:p>
                      <a:r>
                        <a:rPr lang="de-DE" sz="1200" dirty="0"/>
                        <a:t>Budget</a:t>
                      </a:r>
                      <a:endParaRPr lang="de-DE" sz="1200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7695037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">
      <a:dk1>
        <a:srgbClr val="572E2D"/>
      </a:dk1>
      <a:lt1>
        <a:srgbClr val="2A5657"/>
      </a:lt1>
      <a:dk2>
        <a:srgbClr val="484D4B"/>
      </a:dk2>
      <a:lt2>
        <a:srgbClr val="A5A5A5"/>
      </a:lt2>
      <a:accent1>
        <a:srgbClr val="669AA4"/>
      </a:accent1>
      <a:accent2>
        <a:srgbClr val="930706"/>
      </a:accent2>
      <a:accent3>
        <a:srgbClr val="ACB4B4"/>
      </a:accent3>
      <a:accent4>
        <a:srgbClr val="492625"/>
      </a:accent4>
      <a:accent5>
        <a:srgbClr val="B8CACF"/>
      </a:accent5>
      <a:accent6>
        <a:srgbClr val="850605"/>
      </a:accent6>
      <a:hlink>
        <a:srgbClr val="0000FF"/>
      </a:hlink>
      <a:folHlink>
        <a:srgbClr val="FF00FF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</Words>
  <Application>Microsoft Office PowerPoint</Application>
  <PresentationFormat>Benutzerdefiniert</PresentationFormat>
  <Paragraphs>10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Gill Sans Light</vt:lpstr>
      <vt:lpstr>Noteworthy Bold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tom</dc:creator>
  <cp:lastModifiedBy>Thomas Koytek</cp:lastModifiedBy>
  <cp:revision>662</cp:revision>
  <cp:lastPrinted>2015-11-04T14:22:34Z</cp:lastPrinted>
  <dcterms:modified xsi:type="dcterms:W3CDTF">2022-11-25T11:49:58Z</dcterms:modified>
</cp:coreProperties>
</file>