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716" r:id="rId1"/>
  </p:sldMasterIdLst>
  <p:notesMasterIdLst>
    <p:notesMasterId r:id="rId3"/>
  </p:notesMasterIdLst>
  <p:handoutMasterIdLst>
    <p:handoutMasterId r:id="rId4"/>
  </p:handoutMasterIdLst>
  <p:sldIdLst>
    <p:sldId id="448" r:id="rId2"/>
  </p:sldIdLst>
  <p:sldSz cx="17068800" cy="9601200"/>
  <p:notesSz cx="6864350" cy="9996488"/>
  <p:defaultTextStyle>
    <a:defPPr>
      <a:defRPr lang="de-DE"/>
    </a:defPPr>
    <a:lvl1pPr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258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4513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1772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49030" algn="ctr" defTabSz="574586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48382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698058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47735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597412" algn="l" defTabSz="899354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8CCB"/>
    <a:srgbClr val="F7941E"/>
    <a:srgbClr val="DBE5F1"/>
    <a:srgbClr val="E8A318"/>
    <a:srgbClr val="EB9639"/>
    <a:srgbClr val="EBB03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9" autoAdjust="0"/>
    <p:restoredTop sz="92211" autoAdjust="0"/>
  </p:normalViewPr>
  <p:slideViewPr>
    <p:cSldViewPr>
      <p:cViewPr varScale="1">
        <p:scale>
          <a:sx n="74" d="100"/>
          <a:sy n="74" d="100"/>
        </p:scale>
        <p:origin x="258" y="78"/>
      </p:cViewPr>
      <p:guideLst>
        <p:guide orient="horz" pos="3024"/>
        <p:guide pos="53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oytek" userId="1122f4c81c71b2f9" providerId="LiveId" clId="{CB2AD38B-71CA-4D74-8831-A4C62AC5FABA}"/>
    <pc:docChg chg="modSld">
      <pc:chgData name="Thomas Koytek" userId="1122f4c81c71b2f9" providerId="LiveId" clId="{CB2AD38B-71CA-4D74-8831-A4C62AC5FABA}" dt="2021-09-12T07:01:19.431" v="106" actId="404"/>
      <pc:docMkLst>
        <pc:docMk/>
      </pc:docMkLst>
      <pc:sldChg chg="modSp mod">
        <pc:chgData name="Thomas Koytek" userId="1122f4c81c71b2f9" providerId="LiveId" clId="{CB2AD38B-71CA-4D74-8831-A4C62AC5FABA}" dt="2021-09-12T07:01:19.431" v="106" actId="404"/>
        <pc:sldMkLst>
          <pc:docMk/>
          <pc:sldMk cId="2747695037" sldId="448"/>
        </pc:sldMkLst>
        <pc:spChg chg="mod">
          <ac:chgData name="Thomas Koytek" userId="1122f4c81c71b2f9" providerId="LiveId" clId="{CB2AD38B-71CA-4D74-8831-A4C62AC5FABA}" dt="2021-09-12T07:01:07.832" v="97" actId="404"/>
          <ac:spMkLst>
            <pc:docMk/>
            <pc:sldMk cId="2747695037" sldId="448"/>
            <ac:spMk id="10" creationId="{D8492EC2-725D-4C29-AA1F-076F7CE72121}"/>
          </ac:spMkLst>
        </pc:spChg>
        <pc:spChg chg="mod">
          <ac:chgData name="Thomas Koytek" userId="1122f4c81c71b2f9" providerId="LiveId" clId="{CB2AD38B-71CA-4D74-8831-A4C62AC5FABA}" dt="2021-09-12T07:01:12.666" v="100" actId="404"/>
          <ac:spMkLst>
            <pc:docMk/>
            <pc:sldMk cId="2747695037" sldId="448"/>
            <ac:spMk id="11" creationId="{BEA22C3A-59A8-4628-AF16-2433E8D97BE1}"/>
          </ac:spMkLst>
        </pc:spChg>
        <pc:spChg chg="mod">
          <ac:chgData name="Thomas Koytek" userId="1122f4c81c71b2f9" providerId="LiveId" clId="{CB2AD38B-71CA-4D74-8831-A4C62AC5FABA}" dt="2021-09-12T07:01:15.738" v="103" actId="404"/>
          <ac:spMkLst>
            <pc:docMk/>
            <pc:sldMk cId="2747695037" sldId="448"/>
            <ac:spMk id="12" creationId="{C916BC94-8C26-4A57-AB2C-2B545CCA69D8}"/>
          </ac:spMkLst>
        </pc:spChg>
        <pc:spChg chg="mod">
          <ac:chgData name="Thomas Koytek" userId="1122f4c81c71b2f9" providerId="LiveId" clId="{CB2AD38B-71CA-4D74-8831-A4C62AC5FABA}" dt="2021-09-12T07:01:19.431" v="106" actId="404"/>
          <ac:spMkLst>
            <pc:docMk/>
            <pc:sldMk cId="2747695037" sldId="448"/>
            <ac:spMk id="13" creationId="{E38BC1D3-4178-44A4-83DB-0EF23F6DC236}"/>
          </ac:spMkLst>
        </pc:spChg>
      </pc:sldChg>
    </pc:docChg>
  </pc:docChgLst>
  <pc:docChgLst>
    <pc:chgData name="Thomas Koytek" userId="1122f4c81c71b2f9" providerId="LiveId" clId="{7FD7ABF5-AAAD-4635-B475-9D08D6BFC862}"/>
    <pc:docChg chg="undo custSel modSld">
      <pc:chgData name="Thomas Koytek" userId="1122f4c81c71b2f9" providerId="LiveId" clId="{7FD7ABF5-AAAD-4635-B475-9D08D6BFC862}" dt="2022-11-25T12:35:59.047" v="51" actId="962"/>
      <pc:docMkLst>
        <pc:docMk/>
      </pc:docMkLst>
      <pc:sldChg chg="addSp delSp modSp mod">
        <pc:chgData name="Thomas Koytek" userId="1122f4c81c71b2f9" providerId="LiveId" clId="{7FD7ABF5-AAAD-4635-B475-9D08D6BFC862}" dt="2022-11-25T12:35:59.047" v="51" actId="962"/>
        <pc:sldMkLst>
          <pc:docMk/>
          <pc:sldMk cId="2747695037" sldId="448"/>
        </pc:sldMkLst>
        <pc:spChg chg="mod">
          <ac:chgData name="Thomas Koytek" userId="1122f4c81c71b2f9" providerId="LiveId" clId="{7FD7ABF5-AAAD-4635-B475-9D08D6BFC862}" dt="2022-11-25T12:35:59.047" v="51" actId="962"/>
          <ac:spMkLst>
            <pc:docMk/>
            <pc:sldMk cId="2747695037" sldId="448"/>
            <ac:spMk id="8" creationId="{00000000-0000-0000-0000-000000000000}"/>
          </ac:spMkLst>
        </pc:spChg>
        <pc:spChg chg="mod">
          <ac:chgData name="Thomas Koytek" userId="1122f4c81c71b2f9" providerId="LiveId" clId="{7FD7ABF5-AAAD-4635-B475-9D08D6BFC862}" dt="2022-11-25T12:21:34.733" v="26" actId="6549"/>
          <ac:spMkLst>
            <pc:docMk/>
            <pc:sldMk cId="2747695037" sldId="448"/>
            <ac:spMk id="10" creationId="{D8492EC2-725D-4C29-AA1F-076F7CE72121}"/>
          </ac:spMkLst>
        </pc:spChg>
        <pc:spChg chg="mod">
          <ac:chgData name="Thomas Koytek" userId="1122f4c81c71b2f9" providerId="LiveId" clId="{7FD7ABF5-AAAD-4635-B475-9D08D6BFC862}" dt="2022-11-25T12:24:01.299" v="44" actId="962"/>
          <ac:spMkLst>
            <pc:docMk/>
            <pc:sldMk cId="2747695037" sldId="448"/>
            <ac:spMk id="11" creationId="{BEA22C3A-59A8-4628-AF16-2433E8D97BE1}"/>
          </ac:spMkLst>
        </pc:spChg>
        <pc:spChg chg="add del mod">
          <ac:chgData name="Thomas Koytek" userId="1122f4c81c71b2f9" providerId="LiveId" clId="{7FD7ABF5-AAAD-4635-B475-9D08D6BFC862}" dt="2022-11-25T12:24:16.287" v="48" actId="962"/>
          <ac:spMkLst>
            <pc:docMk/>
            <pc:sldMk cId="2747695037" sldId="448"/>
            <ac:spMk id="12" creationId="{C916BC94-8C26-4A57-AB2C-2B545CCA69D8}"/>
          </ac:spMkLst>
        </pc:spChg>
        <pc:spChg chg="mod">
          <ac:chgData name="Thomas Koytek" userId="1122f4c81c71b2f9" providerId="LiveId" clId="{7FD7ABF5-AAAD-4635-B475-9D08D6BFC862}" dt="2022-11-25T12:24:21.308" v="50" actId="962"/>
          <ac:spMkLst>
            <pc:docMk/>
            <pc:sldMk cId="2747695037" sldId="448"/>
            <ac:spMk id="13" creationId="{E38BC1D3-4178-44A4-83DB-0EF23F6DC2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19374F5E-DF45-4BEC-9D66-DFC57119FD26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CC694DF6-5A87-403A-9349-A7F704505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0013" y="749300"/>
            <a:ext cx="666432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5247" y="4748332"/>
            <a:ext cx="5033857" cy="4498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258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4513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1772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49030" algn="l" defTabSz="449674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48382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98058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47735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97412" algn="l" defTabSz="899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0160" y="2982603"/>
            <a:ext cx="1450848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60320" y="5440680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8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6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998589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3406120" y="384502"/>
            <a:ext cx="416052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24561" y="384502"/>
            <a:ext cx="1219708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4746440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06024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8317" y="6169669"/>
            <a:ext cx="1450848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48317" y="4069400"/>
            <a:ext cx="1450848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84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6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1954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3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24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09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894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879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91818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24560" y="2240286"/>
            <a:ext cx="817880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9387840" y="2240286"/>
            <a:ext cx="817880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950603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1" y="2149159"/>
            <a:ext cx="7541684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9849" indent="0">
              <a:buNone/>
              <a:defRPr sz="2800" b="1"/>
            </a:lvl2pPr>
            <a:lvl3pPr marL="1279698" indent="0">
              <a:buNone/>
              <a:defRPr sz="2500" b="1"/>
            </a:lvl3pPr>
            <a:lvl4pPr marL="1919547" indent="0">
              <a:buNone/>
              <a:defRPr sz="2200" b="1"/>
            </a:lvl4pPr>
            <a:lvl5pPr marL="2559397" indent="0">
              <a:buNone/>
              <a:defRPr sz="2200" b="1"/>
            </a:lvl5pPr>
            <a:lvl6pPr marL="3199246" indent="0">
              <a:buNone/>
              <a:defRPr sz="2200" b="1"/>
            </a:lvl6pPr>
            <a:lvl7pPr marL="3839098" indent="0">
              <a:buNone/>
              <a:defRPr sz="2200" b="1"/>
            </a:lvl7pPr>
            <a:lvl8pPr marL="4478947" indent="0">
              <a:buNone/>
              <a:defRPr sz="2200" b="1"/>
            </a:lvl8pPr>
            <a:lvl9pPr marL="5118796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3441" y="3044826"/>
            <a:ext cx="7541684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8670722" y="2149159"/>
            <a:ext cx="7544647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9849" indent="0">
              <a:buNone/>
              <a:defRPr sz="2800" b="1"/>
            </a:lvl2pPr>
            <a:lvl3pPr marL="1279698" indent="0">
              <a:buNone/>
              <a:defRPr sz="2500" b="1"/>
            </a:lvl3pPr>
            <a:lvl4pPr marL="1919547" indent="0">
              <a:buNone/>
              <a:defRPr sz="2200" b="1"/>
            </a:lvl4pPr>
            <a:lvl5pPr marL="2559397" indent="0">
              <a:buNone/>
              <a:defRPr sz="2200" b="1"/>
            </a:lvl5pPr>
            <a:lvl6pPr marL="3199246" indent="0">
              <a:buNone/>
              <a:defRPr sz="2200" b="1"/>
            </a:lvl6pPr>
            <a:lvl7pPr marL="3839098" indent="0">
              <a:buNone/>
              <a:defRPr sz="2200" b="1"/>
            </a:lvl7pPr>
            <a:lvl8pPr marL="4478947" indent="0">
              <a:buNone/>
              <a:defRPr sz="2200" b="1"/>
            </a:lvl8pPr>
            <a:lvl9pPr marL="5118796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8670722" y="3044826"/>
            <a:ext cx="7544647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80727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Gerade Verbindung 5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73066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76C5D-FED1-41A1-8E06-910D3F4D4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64376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7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73428" y="382276"/>
            <a:ext cx="9541933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53443" y="2009145"/>
            <a:ext cx="5615517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849" indent="0">
              <a:buNone/>
              <a:defRPr sz="1700"/>
            </a:lvl2pPr>
            <a:lvl3pPr marL="1279698" indent="0">
              <a:buNone/>
              <a:defRPr sz="1400"/>
            </a:lvl3pPr>
            <a:lvl4pPr marL="1919547" indent="0">
              <a:buNone/>
              <a:defRPr sz="1300"/>
            </a:lvl4pPr>
            <a:lvl5pPr marL="2559397" indent="0">
              <a:buNone/>
              <a:defRPr sz="1300"/>
            </a:lvl5pPr>
            <a:lvl6pPr marL="3199246" indent="0">
              <a:buNone/>
              <a:defRPr sz="1300"/>
            </a:lvl6pPr>
            <a:lvl7pPr marL="3839098" indent="0">
              <a:buNone/>
              <a:defRPr sz="1300"/>
            </a:lvl7pPr>
            <a:lvl8pPr marL="4478947" indent="0">
              <a:buNone/>
              <a:defRPr sz="1300"/>
            </a:lvl8pPr>
            <a:lvl9pPr marL="5118796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55833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49630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17694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5604" y="6720841"/>
            <a:ext cx="1024128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345604" y="857885"/>
            <a:ext cx="1024128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849" indent="0">
              <a:buNone/>
              <a:defRPr sz="3900"/>
            </a:lvl2pPr>
            <a:lvl3pPr marL="1279698" indent="0">
              <a:buNone/>
              <a:defRPr sz="3400"/>
            </a:lvl3pPr>
            <a:lvl4pPr marL="1919547" indent="0">
              <a:buNone/>
              <a:defRPr sz="2800"/>
            </a:lvl4pPr>
            <a:lvl5pPr marL="2559397" indent="0">
              <a:buNone/>
              <a:defRPr sz="2800"/>
            </a:lvl5pPr>
            <a:lvl6pPr marL="3199246" indent="0">
              <a:buNone/>
              <a:defRPr sz="2800"/>
            </a:lvl6pPr>
            <a:lvl7pPr marL="3839098" indent="0">
              <a:buNone/>
              <a:defRPr sz="2800"/>
            </a:lvl7pPr>
            <a:lvl8pPr marL="4478947" indent="0">
              <a:buNone/>
              <a:defRPr sz="2800"/>
            </a:lvl8pPr>
            <a:lvl9pPr marL="5118796" indent="0">
              <a:buNone/>
              <a:defRPr sz="28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5604" y="7514274"/>
            <a:ext cx="1024128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849" indent="0">
              <a:buNone/>
              <a:defRPr sz="1700"/>
            </a:lvl2pPr>
            <a:lvl3pPr marL="1279698" indent="0">
              <a:buNone/>
              <a:defRPr sz="1400"/>
            </a:lvl3pPr>
            <a:lvl4pPr marL="1919547" indent="0">
              <a:buNone/>
              <a:defRPr sz="1300"/>
            </a:lvl4pPr>
            <a:lvl5pPr marL="2559397" indent="0">
              <a:buNone/>
              <a:defRPr sz="1300"/>
            </a:lvl5pPr>
            <a:lvl6pPr marL="3199246" indent="0">
              <a:buNone/>
              <a:defRPr sz="1300"/>
            </a:lvl6pPr>
            <a:lvl7pPr marL="3839098" indent="0">
              <a:buNone/>
              <a:defRPr sz="1300"/>
            </a:lvl7pPr>
            <a:lvl8pPr marL="4478947" indent="0">
              <a:buNone/>
              <a:defRPr sz="1300"/>
            </a:lvl8pPr>
            <a:lvl9pPr marL="5118796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5840442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7970" tIns="63987" rIns="127970" bIns="63987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86"/>
            <a:ext cx="15361920" cy="6336348"/>
          </a:xfrm>
          <a:prstGeom prst="rect">
            <a:avLst/>
          </a:prstGeom>
        </p:spPr>
        <p:txBody>
          <a:bodyPr vert="horz" lIns="127970" tIns="63987" rIns="127970" bIns="63987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53440" y="9041954"/>
            <a:ext cx="3982720" cy="511175"/>
          </a:xfrm>
          <a:prstGeom prst="rect">
            <a:avLst/>
          </a:prstGeom>
        </p:spPr>
        <p:txBody>
          <a:bodyPr vert="horz" lIns="127970" tIns="63987" rIns="127970" bIns="6398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D665-4F68-4AA6-B008-E9950B6EADA3}" type="datetimeFigureOut">
              <a:rPr lang="de-DE" smtClean="0"/>
              <a:t>25.11.2022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558069" y="9041954"/>
            <a:ext cx="3982720" cy="511175"/>
          </a:xfrm>
          <a:prstGeom prst="rect">
            <a:avLst/>
          </a:prstGeom>
        </p:spPr>
        <p:txBody>
          <a:bodyPr vert="horz" lIns="127970" tIns="63987" rIns="127970" bIns="6398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14562228" y="9267706"/>
            <a:ext cx="901504" cy="244767"/>
          </a:xfrm>
          <a:prstGeom prst="rect">
            <a:avLst/>
          </a:prstGeom>
          <a:noFill/>
        </p:spPr>
        <p:txBody>
          <a:bodyPr wrap="none" lIns="89999" tIns="45000" rIns="89999" bIns="45000" rtlCol="0">
            <a:spAutoFit/>
          </a:bodyPr>
          <a:lstStyle/>
          <a:p>
            <a:r>
              <a:rPr lang="de-DE" sz="1000" dirty="0" err="1"/>
              <a:t>Generated</a:t>
            </a:r>
            <a:r>
              <a:rPr lang="de-DE" sz="1000" dirty="0"/>
              <a:t> by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DF31643-8765-4DE7-B257-BB3B2F9F5BB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591184" y="9118306"/>
            <a:ext cx="964307" cy="298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1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dt="0"/>
  <p:txStyles>
    <p:titleStyle>
      <a:lvl1pPr algn="ctr" defTabSz="1279698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888" indent="-479888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756" indent="-399904" algn="l" defTabSz="1279698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625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474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323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172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021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8872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723" indent="-319925" algn="l" defTabSz="12796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49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98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547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397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246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098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947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796" algn="l" defTabSz="127969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901552" y="453360"/>
            <a:ext cx="2022447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/>
          <a:p>
            <a:pPr algn="l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Projekt-Name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829544" y="9157680"/>
            <a:ext cx="432362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Stand: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829544" y="5448672"/>
            <a:ext cx="15144530" cy="331236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800" dirty="0" err="1">
                <a:solidFill>
                  <a:schemeClr val="tx1"/>
                </a:solidFill>
              </a:rPr>
              <a:t>ProjektBedarfsChart</a:t>
            </a:r>
            <a:r>
              <a:rPr lang="de-DE" sz="1800" dirty="0">
                <a:solidFill>
                  <a:schemeClr val="tx1"/>
                </a:solidFill>
              </a:rPr>
              <a:t> (2;0;1;1;11)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7199928" y="9157680"/>
            <a:ext cx="1046440" cy="323440"/>
          </a:xfrm>
          <a:prstGeom prst="rect">
            <a:avLst/>
          </a:prstGeom>
          <a:noFill/>
        </p:spPr>
        <p:txBody>
          <a:bodyPr wrap="none" lIns="0" tIns="61096" rIns="0" bIns="61096" rtlCol="0">
            <a:spAutoFit/>
          </a:bodyPr>
          <a:lstStyle/>
          <a:p>
            <a:pPr algn="l"/>
            <a:r>
              <a:rPr lang="de-DE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Verantwortlich:</a:t>
            </a:r>
          </a:p>
        </p:txBody>
      </p:sp>
      <p:sp>
        <p:nvSpPr>
          <p:cNvPr id="10" name="Abgerundetes Rechteck 7">
            <a:extLst>
              <a:ext uri="{FF2B5EF4-FFF2-40B4-BE49-F238E27FC236}">
                <a16:creationId xmlns:a16="http://schemas.microsoft.com/office/drawing/2014/main" id="{D8492EC2-725D-4C29-AA1F-076F7CE72121}"/>
              </a:ext>
            </a:extLst>
          </p:cNvPr>
          <p:cNvSpPr/>
          <p:nvPr/>
        </p:nvSpPr>
        <p:spPr>
          <a:xfrm>
            <a:off x="849017" y="1123161"/>
            <a:ext cx="7200000" cy="1800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200" dirty="0" err="1">
                <a:solidFill>
                  <a:schemeClr val="tx1"/>
                </a:solidFill>
              </a:rPr>
              <a:t>ProjektBedarfsChart</a:t>
            </a:r>
            <a:r>
              <a:rPr lang="de-DE" sz="1200" dirty="0">
                <a:solidFill>
                  <a:schemeClr val="tx1"/>
                </a:solidFill>
              </a:rPr>
              <a:t> (0;0;1;0;1) Analysts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BEA22C3A-59A8-4628-AF16-2433E8D97BE1}"/>
              </a:ext>
            </a:extLst>
          </p:cNvPr>
          <p:cNvSpPr/>
          <p:nvPr/>
        </p:nvSpPr>
        <p:spPr>
          <a:xfrm>
            <a:off x="8774074" y="1123161"/>
            <a:ext cx="7200000" cy="1800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200" dirty="0" err="1">
                <a:solidFill>
                  <a:schemeClr val="tx1"/>
                </a:solidFill>
              </a:rPr>
              <a:t>ProjektBedarfsChart</a:t>
            </a:r>
            <a:r>
              <a:rPr lang="de-DE" sz="1200" dirty="0">
                <a:solidFill>
                  <a:schemeClr val="tx1"/>
                </a:solidFill>
              </a:rPr>
              <a:t> (0;0;1;0;1) Developer</a:t>
            </a:r>
          </a:p>
        </p:txBody>
      </p:sp>
      <p:sp>
        <p:nvSpPr>
          <p:cNvPr id="12" name="Abgerundetes Rechteck 7">
            <a:extLst>
              <a:ext uri="{FF2B5EF4-FFF2-40B4-BE49-F238E27FC236}">
                <a16:creationId xmlns:a16="http://schemas.microsoft.com/office/drawing/2014/main" id="{C916BC94-8C26-4A57-AB2C-2B545CCA69D8}"/>
              </a:ext>
            </a:extLst>
          </p:cNvPr>
          <p:cNvSpPr/>
          <p:nvPr/>
        </p:nvSpPr>
        <p:spPr>
          <a:xfrm>
            <a:off x="849017" y="3285917"/>
            <a:ext cx="7200000" cy="1800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200" dirty="0" err="1">
                <a:solidFill>
                  <a:schemeClr val="tx1"/>
                </a:solidFill>
              </a:rPr>
              <a:t>ProjektBedarfsChart</a:t>
            </a:r>
            <a:r>
              <a:rPr lang="de-DE" sz="1200" dirty="0">
                <a:solidFill>
                  <a:schemeClr val="tx1"/>
                </a:solidFill>
              </a:rPr>
              <a:t> (0;0;1;0;1) Tester</a:t>
            </a:r>
          </a:p>
        </p:txBody>
      </p:sp>
      <p:sp>
        <p:nvSpPr>
          <p:cNvPr id="13" name="Abgerundetes Rechteck 7">
            <a:extLst>
              <a:ext uri="{FF2B5EF4-FFF2-40B4-BE49-F238E27FC236}">
                <a16:creationId xmlns:a16="http://schemas.microsoft.com/office/drawing/2014/main" id="{E38BC1D3-4178-44A4-83DB-0EF23F6DC236}"/>
              </a:ext>
            </a:extLst>
          </p:cNvPr>
          <p:cNvSpPr/>
          <p:nvPr/>
        </p:nvSpPr>
        <p:spPr>
          <a:xfrm>
            <a:off x="8774074" y="3285917"/>
            <a:ext cx="7200000" cy="1800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200" dirty="0" err="1">
                <a:solidFill>
                  <a:schemeClr val="tx1"/>
                </a:solidFill>
              </a:rPr>
              <a:t>ProjektBedarfsChart</a:t>
            </a:r>
            <a:r>
              <a:rPr lang="de-DE" sz="1200" dirty="0">
                <a:solidFill>
                  <a:schemeClr val="tx1"/>
                </a:solidFill>
              </a:rPr>
              <a:t> (0;0;1;0;1)</a:t>
            </a:r>
          </a:p>
        </p:txBody>
      </p:sp>
    </p:spTree>
    <p:extLst>
      <p:ext uri="{BB962C8B-B14F-4D97-AF65-F5344CB8AC3E}">
        <p14:creationId xmlns:p14="http://schemas.microsoft.com/office/powerpoint/2010/main" val="274769503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</Words>
  <Application>Microsoft Office PowerPoint</Application>
  <PresentationFormat>Benutzerdefiniert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Light</vt:lpstr>
      <vt:lpstr>Noteworthy Bold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662</cp:revision>
  <cp:lastPrinted>2015-11-04T14:22:34Z</cp:lastPrinted>
  <dcterms:modified xsi:type="dcterms:W3CDTF">2022-11-25T12:36:01Z</dcterms:modified>
</cp:coreProperties>
</file>